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7" r:id="rId5"/>
    <p:sldId id="320" r:id="rId6"/>
    <p:sldId id="390" r:id="rId7"/>
    <p:sldId id="391" r:id="rId8"/>
    <p:sldId id="399" r:id="rId9"/>
    <p:sldId id="394" r:id="rId10"/>
    <p:sldId id="392" r:id="rId11"/>
    <p:sldId id="396" r:id="rId12"/>
    <p:sldId id="397" r:id="rId13"/>
    <p:sldId id="38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en tran" initials="lt" lastIdx="2" clrIdx="0">
    <p:extLst>
      <p:ext uri="{19B8F6BF-5375-455C-9EA6-DF929625EA0E}">
        <p15:presenceInfo xmlns:p15="http://schemas.microsoft.com/office/powerpoint/2012/main" userId="204af9344f33f1fa" providerId="Windows Live"/>
      </p:ext>
    </p:extLst>
  </p:cmAuthor>
  <p:cmAuthor id="2" name="Nguyen Nho (AA.VN)" initials="NN(" lastIdx="0" clrIdx="1">
    <p:extLst>
      <p:ext uri="{19B8F6BF-5375-455C-9EA6-DF929625EA0E}">
        <p15:presenceInfo xmlns:p15="http://schemas.microsoft.com/office/powerpoint/2012/main" userId="S-1-5-21-1078879581-106171156-1039276024-2277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C92B"/>
    <a:srgbClr val="E1F484"/>
    <a:srgbClr val="F6F682"/>
    <a:srgbClr val="000000"/>
    <a:srgbClr val="C1F173"/>
    <a:srgbClr val="E2F56F"/>
    <a:srgbClr val="F3A671"/>
    <a:srgbClr val="F4B184"/>
    <a:srgbClr val="FFDC6D"/>
    <a:srgbClr val="FFD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85144" autoAdjust="0"/>
  </p:normalViewPr>
  <p:slideViewPr>
    <p:cSldViewPr snapToGrid="0" showGuides="1">
      <p:cViewPr varScale="1">
        <p:scale>
          <a:sx n="84" d="100"/>
          <a:sy n="84" d="100"/>
        </p:scale>
        <p:origin x="25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29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Ngoc Phuong (FSS.CLI)" userId="S::phuongntn4@fsoft.com.vn::8c9c3fad-216a-4c94-86c5-a0e592547940" providerId="AD" clId="Web-{614B1DE6-A64C-C986-249D-2E7DD1391326}"/>
    <pc:docChg chg="modSld">
      <pc:chgData name="Nguyen Thi Ngoc Phuong (FSS.CLI)" userId="S::phuongntn4@fsoft.com.vn::8c9c3fad-216a-4c94-86c5-a0e592547940" providerId="AD" clId="Web-{614B1DE6-A64C-C986-249D-2E7DD1391326}" dt="2019-01-14T09:47:13.151" v="14"/>
      <pc:docMkLst>
        <pc:docMk/>
      </pc:docMkLst>
      <pc:sldChg chg="modSp">
        <pc:chgData name="Nguyen Thi Ngoc Phuong (FSS.CLI)" userId="S::phuongntn4@fsoft.com.vn::8c9c3fad-216a-4c94-86c5-a0e592547940" providerId="AD" clId="Web-{614B1DE6-A64C-C986-249D-2E7DD1391326}" dt="2019-01-14T09:47:13.151" v="14"/>
        <pc:sldMkLst>
          <pc:docMk/>
          <pc:sldMk cId="2052286979" sldId="301"/>
        </pc:sldMkLst>
        <pc:spChg chg="mod">
          <ac:chgData name="Nguyen Thi Ngoc Phuong (FSS.CLI)" userId="S::phuongntn4@fsoft.com.vn::8c9c3fad-216a-4c94-86c5-a0e592547940" providerId="AD" clId="Web-{614B1DE6-A64C-C986-249D-2E7DD1391326}" dt="2019-01-14T09:47:12.901" v="10"/>
          <ac:spMkLst>
            <pc:docMk/>
            <pc:sldMk cId="2052286979" sldId="301"/>
            <ac:spMk id="37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2.948" v="11"/>
          <ac:spMkLst>
            <pc:docMk/>
            <pc:sldMk cId="2052286979" sldId="301"/>
            <ac:spMk id="38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10" v="12"/>
          <ac:spMkLst>
            <pc:docMk/>
            <pc:sldMk cId="2052286979" sldId="301"/>
            <ac:spMk id="39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88" v="13"/>
          <ac:spMkLst>
            <pc:docMk/>
            <pc:sldMk cId="2052286979" sldId="301"/>
            <ac:spMk id="40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151" v="14"/>
          <ac:spMkLst>
            <pc:docMk/>
            <pc:sldMk cId="2052286979" sldId="301"/>
            <ac:spMk id="4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3E4160-E25F-47C6-B13E-451D84D53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4D68-BE18-45B3-BBD4-4B259AF480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64AEF-D1AD-46B9-9B29-995A5C2E4E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C172F-0872-4644-9C00-F82604178F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23560-3888-44A8-9649-0B29E9D108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18646-FEFB-4159-97C0-229F45F53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1C4DD-1CA6-4C79-9028-D583A8F9C159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DE8C-D7B2-4D05-9B4A-462DC818F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9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7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2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4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2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5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3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54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2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1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51B919-FCA1-4474-BA29-F53B1E967476}"/>
              </a:ext>
            </a:extLst>
          </p:cNvPr>
          <p:cNvSpPr/>
          <p:nvPr userDrawn="1"/>
        </p:nvSpPr>
        <p:spPr>
          <a:xfrm>
            <a:off x="-20" y="-25249"/>
            <a:ext cx="12192000" cy="6858000"/>
          </a:xfrm>
          <a:prstGeom prst="rect">
            <a:avLst/>
          </a:prstGeom>
          <a:gradFill>
            <a:gsLst>
              <a:gs pos="78000">
                <a:schemeClr val="bg1"/>
              </a:gs>
              <a:gs pos="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66E03F3D-FA7C-4C2C-BB57-6BC29F791A41}"/>
              </a:ext>
            </a:extLst>
          </p:cNvPr>
          <p:cNvGrpSpPr/>
          <p:nvPr userDrawn="1"/>
        </p:nvGrpSpPr>
        <p:grpSpPr>
          <a:xfrm>
            <a:off x="-838200" y="-1066800"/>
            <a:ext cx="5375787" cy="3798804"/>
            <a:chOff x="-905870" y="-1363794"/>
            <a:chExt cx="6732253" cy="4757352"/>
          </a:xfrm>
          <a:gradFill>
            <a:gsLst>
              <a:gs pos="100000">
                <a:srgbClr val="010673"/>
              </a:gs>
              <a:gs pos="87000">
                <a:srgbClr val="393D92"/>
              </a:gs>
              <a:gs pos="0">
                <a:schemeClr val="bg1"/>
              </a:gs>
            </a:gsLst>
            <a:lin ang="9600000" scaled="0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5DFC58-CDB8-48C5-81F1-7F0F9AC0599E}"/>
                </a:ext>
              </a:extLst>
            </p:cNvPr>
            <p:cNvSpPr/>
            <p:nvPr/>
          </p:nvSpPr>
          <p:spPr>
            <a:xfrm>
              <a:off x="3927040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BEDBC4-ABEF-4664-AF54-DAA2EDA90711}"/>
                </a:ext>
              </a:extLst>
            </p:cNvPr>
            <p:cNvSpPr/>
            <p:nvPr/>
          </p:nvSpPr>
          <p:spPr>
            <a:xfrm>
              <a:off x="4069361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5F7316-641F-4AAA-9C35-567D43196E45}"/>
                </a:ext>
              </a:extLst>
            </p:cNvPr>
            <p:cNvSpPr/>
            <p:nvPr/>
          </p:nvSpPr>
          <p:spPr>
            <a:xfrm>
              <a:off x="4212481" y="-347160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035C99-00FD-4767-BE62-D6DAEEBD8926}"/>
                </a:ext>
              </a:extLst>
            </p:cNvPr>
            <p:cNvSpPr/>
            <p:nvPr/>
          </p:nvSpPr>
          <p:spPr>
            <a:xfrm>
              <a:off x="3641381" y="-204839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23CEE8-EA0A-40BD-A68A-60D4D9640E29}"/>
                </a:ext>
              </a:extLst>
            </p:cNvPr>
            <p:cNvSpPr/>
            <p:nvPr/>
          </p:nvSpPr>
          <p:spPr>
            <a:xfrm>
              <a:off x="378392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DBE268-213A-4549-B575-E3485B1773F7}"/>
                </a:ext>
              </a:extLst>
            </p:cNvPr>
            <p:cNvSpPr/>
            <p:nvPr/>
          </p:nvSpPr>
          <p:spPr>
            <a:xfrm>
              <a:off x="392704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E8CB13-53C1-42C4-BC9A-F9D13B3B4A9E}"/>
                </a:ext>
              </a:extLst>
            </p:cNvPr>
            <p:cNvSpPr/>
            <p:nvPr/>
          </p:nvSpPr>
          <p:spPr>
            <a:xfrm>
              <a:off x="4069361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B12B47-62A0-49D8-A61B-177E1E6D6893}"/>
                </a:ext>
              </a:extLst>
            </p:cNvPr>
            <p:cNvSpPr/>
            <p:nvPr/>
          </p:nvSpPr>
          <p:spPr>
            <a:xfrm>
              <a:off x="4212481" y="-20483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DF50E5-3775-4B9B-A0ED-ECCB8F3B57E8}"/>
                </a:ext>
              </a:extLst>
            </p:cNvPr>
            <p:cNvSpPr/>
            <p:nvPr/>
          </p:nvSpPr>
          <p:spPr>
            <a:xfrm>
              <a:off x="4354802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EA5B0-AF54-4710-9E8F-BC591714C293}"/>
                </a:ext>
              </a:extLst>
            </p:cNvPr>
            <p:cNvSpPr/>
            <p:nvPr/>
          </p:nvSpPr>
          <p:spPr>
            <a:xfrm>
              <a:off x="221599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67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EE9F6BD-723C-4B7A-8CC5-2C29D7AD32DE}"/>
                </a:ext>
              </a:extLst>
            </p:cNvPr>
            <p:cNvSpPr/>
            <p:nvPr/>
          </p:nvSpPr>
          <p:spPr>
            <a:xfrm>
              <a:off x="235831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32733A-0757-44FD-83DB-8A360904A862}"/>
                </a:ext>
              </a:extLst>
            </p:cNvPr>
            <p:cNvSpPr/>
            <p:nvPr/>
          </p:nvSpPr>
          <p:spPr>
            <a:xfrm>
              <a:off x="2501434" y="-60919"/>
              <a:ext cx="7996" cy="7996"/>
            </a:xfrm>
            <a:custGeom>
              <a:avLst/>
              <a:gdLst>
                <a:gd name="connsiteX0" fmla="*/ 5997 w 7995"/>
                <a:gd name="connsiteY0" fmla="*/ 6796 h 7995"/>
                <a:gd name="connsiteX1" fmla="*/ 59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6796 h 7995"/>
                <a:gd name="connsiteX4" fmla="*/ 5997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796"/>
                  </a:moveTo>
                  <a:cubicBezTo>
                    <a:pt x="6796" y="6796"/>
                    <a:pt x="6796" y="6796"/>
                    <a:pt x="5997" y="6796"/>
                  </a:cubicBezTo>
                  <a:cubicBezTo>
                    <a:pt x="5997" y="5997"/>
                    <a:pt x="5997" y="5997"/>
                    <a:pt x="5997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6796"/>
                    <a:pt x="5997" y="6796"/>
                    <a:pt x="5997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87F3301-0E03-42A3-B4AE-92B01EE480F8}"/>
                </a:ext>
              </a:extLst>
            </p:cNvPr>
            <p:cNvSpPr/>
            <p:nvPr/>
          </p:nvSpPr>
          <p:spPr>
            <a:xfrm>
              <a:off x="3356158" y="-60919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67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6796"/>
                  </a:cubicBezTo>
                  <a:cubicBezTo>
                    <a:pt x="6797" y="75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D661F-932E-4479-A9CE-E4F34CFC51EA}"/>
                </a:ext>
              </a:extLst>
            </p:cNvPr>
            <p:cNvSpPr/>
            <p:nvPr/>
          </p:nvSpPr>
          <p:spPr>
            <a:xfrm>
              <a:off x="3498478" y="-62518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1FE923-1F05-4B62-98DD-766975443CAE}"/>
                </a:ext>
              </a:extLst>
            </p:cNvPr>
            <p:cNvSpPr/>
            <p:nvPr/>
          </p:nvSpPr>
          <p:spPr>
            <a:xfrm>
              <a:off x="3641381" y="-62518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347366-55B0-4188-98C6-D84288FDEB23}"/>
                </a:ext>
              </a:extLst>
            </p:cNvPr>
            <p:cNvSpPr/>
            <p:nvPr/>
          </p:nvSpPr>
          <p:spPr>
            <a:xfrm>
              <a:off x="378392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32CC1C-1AA5-46A1-ACE5-77959230BDEE}"/>
                </a:ext>
              </a:extLst>
            </p:cNvPr>
            <p:cNvSpPr/>
            <p:nvPr/>
          </p:nvSpPr>
          <p:spPr>
            <a:xfrm>
              <a:off x="392704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CB2B8A-0683-4106-AC91-961EAFBAECF0}"/>
                </a:ext>
              </a:extLst>
            </p:cNvPr>
            <p:cNvSpPr/>
            <p:nvPr/>
          </p:nvSpPr>
          <p:spPr>
            <a:xfrm>
              <a:off x="4069361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CB95EE-5E94-48A9-B325-F6E121C418EF}"/>
                </a:ext>
              </a:extLst>
            </p:cNvPr>
            <p:cNvSpPr/>
            <p:nvPr/>
          </p:nvSpPr>
          <p:spPr>
            <a:xfrm>
              <a:off x="4212481" y="-6171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442E65-1C6F-4D0F-B2A4-C532FAE6AFF5}"/>
                </a:ext>
              </a:extLst>
            </p:cNvPr>
            <p:cNvSpPr/>
            <p:nvPr/>
          </p:nvSpPr>
          <p:spPr>
            <a:xfrm>
              <a:off x="4354802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EB7D9F1-48B3-4744-B78D-497073B23535}"/>
                </a:ext>
              </a:extLst>
            </p:cNvPr>
            <p:cNvSpPr/>
            <p:nvPr/>
          </p:nvSpPr>
          <p:spPr>
            <a:xfrm>
              <a:off x="4497123" y="-62518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1C948BF-02A3-46A6-BE7F-26DFA910D679}"/>
                </a:ext>
              </a:extLst>
            </p:cNvPr>
            <p:cNvSpPr/>
            <p:nvPr/>
          </p:nvSpPr>
          <p:spPr>
            <a:xfrm>
              <a:off x="359426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7F3B63-9525-4A93-AE1F-8E9CB64E1EE0}"/>
                </a:ext>
              </a:extLst>
            </p:cNvPr>
            <p:cNvSpPr/>
            <p:nvPr/>
          </p:nvSpPr>
          <p:spPr>
            <a:xfrm>
              <a:off x="501747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BE6968-0D03-475C-9D8D-A955F0571C2A}"/>
                </a:ext>
              </a:extLst>
            </p:cNvPr>
            <p:cNvSpPr/>
            <p:nvPr/>
          </p:nvSpPr>
          <p:spPr>
            <a:xfrm>
              <a:off x="644867" y="81402"/>
              <a:ext cx="15991" cy="7996"/>
            </a:xfrm>
            <a:custGeom>
              <a:avLst/>
              <a:gdLst>
                <a:gd name="connsiteX0" fmla="*/ 8395 w 15991"/>
                <a:gd name="connsiteY0" fmla="*/ 9195 h 7995"/>
                <a:gd name="connsiteX1" fmla="*/ 9994 w 15991"/>
                <a:gd name="connsiteY1" fmla="*/ 7596 h 7995"/>
                <a:gd name="connsiteX2" fmla="*/ 8395 w 15991"/>
                <a:gd name="connsiteY2" fmla="*/ 5997 h 7995"/>
                <a:gd name="connsiteX3" fmla="*/ 5997 w 15991"/>
                <a:gd name="connsiteY3" fmla="*/ 7596 h 7995"/>
                <a:gd name="connsiteX4" fmla="*/ 8395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5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83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11EF7D-5541-474B-B03A-C3BDD4C75F53}"/>
                </a:ext>
              </a:extLst>
            </p:cNvPr>
            <p:cNvSpPr/>
            <p:nvPr/>
          </p:nvSpPr>
          <p:spPr>
            <a:xfrm>
              <a:off x="787987" y="814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12EA0B-3DDD-44A4-BA8B-2B59BA027005}"/>
                </a:ext>
              </a:extLst>
            </p:cNvPr>
            <p:cNvSpPr/>
            <p:nvPr/>
          </p:nvSpPr>
          <p:spPr>
            <a:xfrm>
              <a:off x="931108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A2DC02-13A9-4AE6-AFAE-7C373358A180}"/>
                </a:ext>
              </a:extLst>
            </p:cNvPr>
            <p:cNvSpPr/>
            <p:nvPr/>
          </p:nvSpPr>
          <p:spPr>
            <a:xfrm>
              <a:off x="2072872" y="8140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52E76E-C735-4976-9FCB-6CB3ABF7DD3A}"/>
                </a:ext>
              </a:extLst>
            </p:cNvPr>
            <p:cNvSpPr/>
            <p:nvPr/>
          </p:nvSpPr>
          <p:spPr>
            <a:xfrm>
              <a:off x="2215661" y="81402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1261F8-E3A1-4448-8F7A-10FC04DBFB43}"/>
                </a:ext>
              </a:extLst>
            </p:cNvPr>
            <p:cNvSpPr/>
            <p:nvPr/>
          </p:nvSpPr>
          <p:spPr>
            <a:xfrm>
              <a:off x="2358313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727F6C8-A75B-487B-BD8B-76D5ED278818}"/>
                </a:ext>
              </a:extLst>
            </p:cNvPr>
            <p:cNvSpPr/>
            <p:nvPr/>
          </p:nvSpPr>
          <p:spPr>
            <a:xfrm>
              <a:off x="2500634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AF5F32-5F7C-4C6E-83C2-D2FB08D15B17}"/>
                </a:ext>
              </a:extLst>
            </p:cNvPr>
            <p:cNvSpPr/>
            <p:nvPr/>
          </p:nvSpPr>
          <p:spPr>
            <a:xfrm>
              <a:off x="3212238" y="7900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8FACFC-B456-4C16-9D79-38B9A1840771}"/>
                </a:ext>
              </a:extLst>
            </p:cNvPr>
            <p:cNvSpPr/>
            <p:nvPr/>
          </p:nvSpPr>
          <p:spPr>
            <a:xfrm>
              <a:off x="3355358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FA01F7-30A1-4961-959E-1E564734A9DE}"/>
                </a:ext>
              </a:extLst>
            </p:cNvPr>
            <p:cNvSpPr/>
            <p:nvPr/>
          </p:nvSpPr>
          <p:spPr>
            <a:xfrm>
              <a:off x="3498478" y="81402"/>
              <a:ext cx="15991" cy="7996"/>
            </a:xfrm>
            <a:custGeom>
              <a:avLst/>
              <a:gdLst>
                <a:gd name="connsiteX0" fmla="*/ 7596 w 15991"/>
                <a:gd name="connsiteY0" fmla="*/ 9195 h 7995"/>
                <a:gd name="connsiteX1" fmla="*/ 9994 w 15991"/>
                <a:gd name="connsiteY1" fmla="*/ 7596 h 7995"/>
                <a:gd name="connsiteX2" fmla="*/ 7596 w 15991"/>
                <a:gd name="connsiteY2" fmla="*/ 5997 h 7995"/>
                <a:gd name="connsiteX3" fmla="*/ 5997 w 15991"/>
                <a:gd name="connsiteY3" fmla="*/ 7596 h 7995"/>
                <a:gd name="connsiteX4" fmla="*/ 75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75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6EBBDC-A8A1-4E12-BC5A-F261663AD8E4}"/>
                </a:ext>
              </a:extLst>
            </p:cNvPr>
            <p:cNvSpPr/>
            <p:nvPr/>
          </p:nvSpPr>
          <p:spPr>
            <a:xfrm>
              <a:off x="3641599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570A912-4BCB-4472-B7A7-144E9C1D36ED}"/>
                </a:ext>
              </a:extLst>
            </p:cNvPr>
            <p:cNvSpPr/>
            <p:nvPr/>
          </p:nvSpPr>
          <p:spPr>
            <a:xfrm>
              <a:off x="3783920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D92462-0357-4A1E-BD26-673C3009D822}"/>
                </a:ext>
              </a:extLst>
            </p:cNvPr>
            <p:cNvSpPr/>
            <p:nvPr/>
          </p:nvSpPr>
          <p:spPr>
            <a:xfrm>
              <a:off x="3927040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436698-453E-4266-991B-1C685249EFFB}"/>
                </a:ext>
              </a:extLst>
            </p:cNvPr>
            <p:cNvSpPr/>
            <p:nvPr/>
          </p:nvSpPr>
          <p:spPr>
            <a:xfrm>
              <a:off x="4069361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E29047-160A-4964-A0AC-28A9A191C184}"/>
                </a:ext>
              </a:extLst>
            </p:cNvPr>
            <p:cNvSpPr/>
            <p:nvPr/>
          </p:nvSpPr>
          <p:spPr>
            <a:xfrm>
              <a:off x="4212481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819B69-9209-4D4D-A237-9C9AAF664231}"/>
                </a:ext>
              </a:extLst>
            </p:cNvPr>
            <p:cNvSpPr/>
            <p:nvPr/>
          </p:nvSpPr>
          <p:spPr>
            <a:xfrm>
              <a:off x="4354002" y="81402"/>
              <a:ext cx="15991" cy="7996"/>
            </a:xfrm>
            <a:custGeom>
              <a:avLst/>
              <a:gdLst>
                <a:gd name="connsiteX0" fmla="*/ 8396 w 15991"/>
                <a:gd name="connsiteY0" fmla="*/ 9195 h 7995"/>
                <a:gd name="connsiteX1" fmla="*/ 9994 w 15991"/>
                <a:gd name="connsiteY1" fmla="*/ 7596 h 7995"/>
                <a:gd name="connsiteX2" fmla="*/ 8396 w 15991"/>
                <a:gd name="connsiteY2" fmla="*/ 5997 h 7995"/>
                <a:gd name="connsiteX3" fmla="*/ 5997 w 15991"/>
                <a:gd name="connsiteY3" fmla="*/ 7596 h 7995"/>
                <a:gd name="connsiteX4" fmla="*/ 83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9195"/>
                    <a:pt x="83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A118369-D212-494D-8001-27408C39BC60}"/>
                </a:ext>
              </a:extLst>
            </p:cNvPr>
            <p:cNvSpPr/>
            <p:nvPr/>
          </p:nvSpPr>
          <p:spPr>
            <a:xfrm>
              <a:off x="4497123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FAB5DF-4C05-472A-BD87-201C32CFCD07}"/>
                </a:ext>
              </a:extLst>
            </p:cNvPr>
            <p:cNvSpPr/>
            <p:nvPr/>
          </p:nvSpPr>
          <p:spPr>
            <a:xfrm>
              <a:off x="356228" y="220524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82F1584-95FB-4560-A9F0-81BA3BD11199}"/>
                </a:ext>
              </a:extLst>
            </p:cNvPr>
            <p:cNvSpPr/>
            <p:nvPr/>
          </p:nvSpPr>
          <p:spPr>
            <a:xfrm>
              <a:off x="499348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ED4EBE-2EB8-40B4-A8ED-9B123B9FF4B4}"/>
                </a:ext>
              </a:extLst>
            </p:cNvPr>
            <p:cNvSpPr/>
            <p:nvPr/>
          </p:nvSpPr>
          <p:spPr>
            <a:xfrm>
              <a:off x="644867" y="222923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3707A6D-5E31-41EC-97BC-1A1960FE6F8E}"/>
                </a:ext>
              </a:extLst>
            </p:cNvPr>
            <p:cNvSpPr/>
            <p:nvPr/>
          </p:nvSpPr>
          <p:spPr>
            <a:xfrm>
              <a:off x="787987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BE8E48-9EB9-4D47-A25D-479B6B48AAB2}"/>
                </a:ext>
              </a:extLst>
            </p:cNvPr>
            <p:cNvSpPr/>
            <p:nvPr/>
          </p:nvSpPr>
          <p:spPr>
            <a:xfrm>
              <a:off x="930308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546896-BE84-447E-8EA3-2C8AF039D637}"/>
                </a:ext>
              </a:extLst>
            </p:cNvPr>
            <p:cNvSpPr/>
            <p:nvPr/>
          </p:nvSpPr>
          <p:spPr>
            <a:xfrm>
              <a:off x="1071030" y="221324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EB9664-E2CC-458A-83EC-E03E0065E06E}"/>
                </a:ext>
              </a:extLst>
            </p:cNvPr>
            <p:cNvSpPr/>
            <p:nvPr/>
          </p:nvSpPr>
          <p:spPr>
            <a:xfrm>
              <a:off x="121654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4F984C5-F9F9-4D67-B258-7CBBAD18BCD1}"/>
                </a:ext>
              </a:extLst>
            </p:cNvPr>
            <p:cNvSpPr/>
            <p:nvPr/>
          </p:nvSpPr>
          <p:spPr>
            <a:xfrm>
              <a:off x="1930551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A30628-B204-4527-9897-B03A763DC048}"/>
                </a:ext>
              </a:extLst>
            </p:cNvPr>
            <p:cNvSpPr/>
            <p:nvPr/>
          </p:nvSpPr>
          <p:spPr>
            <a:xfrm>
              <a:off x="2072872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26E6380-6C8D-496E-822D-E2F1D9749652}"/>
                </a:ext>
              </a:extLst>
            </p:cNvPr>
            <p:cNvSpPr/>
            <p:nvPr/>
          </p:nvSpPr>
          <p:spPr>
            <a:xfrm>
              <a:off x="221599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99DD5F-5B1A-48E0-9A07-9A0AAB8D16EC}"/>
                </a:ext>
              </a:extLst>
            </p:cNvPr>
            <p:cNvSpPr/>
            <p:nvPr/>
          </p:nvSpPr>
          <p:spPr>
            <a:xfrm>
              <a:off x="235831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0B71B94-C8DA-406A-848F-BA2032AAC59A}"/>
                </a:ext>
              </a:extLst>
            </p:cNvPr>
            <p:cNvSpPr/>
            <p:nvPr/>
          </p:nvSpPr>
          <p:spPr>
            <a:xfrm>
              <a:off x="2500634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1C1C31D-9696-4ED9-8DC7-097DA77F3EE2}"/>
                </a:ext>
              </a:extLst>
            </p:cNvPr>
            <p:cNvSpPr/>
            <p:nvPr/>
          </p:nvSpPr>
          <p:spPr>
            <a:xfrm>
              <a:off x="2639757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103628-D8E5-49FC-AC3D-7DD41B7E18A5}"/>
                </a:ext>
              </a:extLst>
            </p:cNvPr>
            <p:cNvSpPr/>
            <p:nvPr/>
          </p:nvSpPr>
          <p:spPr>
            <a:xfrm>
              <a:off x="2785276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6796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CC4178-3D46-45CF-9183-7AEAC3919091}"/>
                </a:ext>
              </a:extLst>
            </p:cNvPr>
            <p:cNvSpPr/>
            <p:nvPr/>
          </p:nvSpPr>
          <p:spPr>
            <a:xfrm>
              <a:off x="2926797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3" y="10794"/>
                    <a:pt x="13193" y="9195"/>
                  </a:cubicBezTo>
                  <a:cubicBezTo>
                    <a:pt x="13193" y="7596"/>
                    <a:pt x="11593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D5BA56-ED97-4376-A8B0-BDEBB9C3DD98}"/>
                </a:ext>
              </a:extLst>
            </p:cNvPr>
            <p:cNvSpPr/>
            <p:nvPr/>
          </p:nvSpPr>
          <p:spPr>
            <a:xfrm>
              <a:off x="3066719" y="219725"/>
              <a:ext cx="23987" cy="15991"/>
            </a:xfrm>
            <a:custGeom>
              <a:avLst/>
              <a:gdLst>
                <a:gd name="connsiteX0" fmla="*/ 11593 w 23986"/>
                <a:gd name="connsiteY0" fmla="*/ 17190 h 15991"/>
                <a:gd name="connsiteX1" fmla="*/ 17990 w 23986"/>
                <a:gd name="connsiteY1" fmla="*/ 11594 h 15991"/>
                <a:gd name="connsiteX2" fmla="*/ 11593 w 23986"/>
                <a:gd name="connsiteY2" fmla="*/ 5997 h 15991"/>
                <a:gd name="connsiteX3" fmla="*/ 5997 w 23986"/>
                <a:gd name="connsiteY3" fmla="*/ 11594 h 15991"/>
                <a:gd name="connsiteX4" fmla="*/ 115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3" y="17190"/>
                  </a:moveTo>
                  <a:cubicBezTo>
                    <a:pt x="14792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EACD260-7D76-4FAC-8DA1-91B22A4AD2C4}"/>
                </a:ext>
              </a:extLst>
            </p:cNvPr>
            <p:cNvSpPr/>
            <p:nvPr/>
          </p:nvSpPr>
          <p:spPr>
            <a:xfrm>
              <a:off x="3212238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7B0680-8363-42C6-AA8C-467ABEC78D80}"/>
                </a:ext>
              </a:extLst>
            </p:cNvPr>
            <p:cNvSpPr/>
            <p:nvPr/>
          </p:nvSpPr>
          <p:spPr>
            <a:xfrm>
              <a:off x="3356158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3F2EE49-34AD-4467-A428-679540DFB2F6}"/>
                </a:ext>
              </a:extLst>
            </p:cNvPr>
            <p:cNvSpPr/>
            <p:nvPr/>
          </p:nvSpPr>
          <p:spPr>
            <a:xfrm>
              <a:off x="3498478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1D4F50-252D-42BA-B508-680122995079}"/>
                </a:ext>
              </a:extLst>
            </p:cNvPr>
            <p:cNvSpPr/>
            <p:nvPr/>
          </p:nvSpPr>
          <p:spPr>
            <a:xfrm>
              <a:off x="364159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48BFC53-A209-4B67-91C4-C82D5B07577C}"/>
                </a:ext>
              </a:extLst>
            </p:cNvPr>
            <p:cNvSpPr/>
            <p:nvPr/>
          </p:nvSpPr>
          <p:spPr>
            <a:xfrm>
              <a:off x="3783920" y="22372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AA53664-1821-42A2-A7CF-214BA803CED7}"/>
                </a:ext>
              </a:extLst>
            </p:cNvPr>
            <p:cNvSpPr/>
            <p:nvPr/>
          </p:nvSpPr>
          <p:spPr>
            <a:xfrm>
              <a:off x="3927040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534BC86-4DBB-4992-9530-CF8E53F39E24}"/>
                </a:ext>
              </a:extLst>
            </p:cNvPr>
            <p:cNvSpPr/>
            <p:nvPr/>
          </p:nvSpPr>
          <p:spPr>
            <a:xfrm>
              <a:off x="4069361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53C811-B0C4-4057-8A9E-056C0003EDC9}"/>
                </a:ext>
              </a:extLst>
            </p:cNvPr>
            <p:cNvSpPr/>
            <p:nvPr/>
          </p:nvSpPr>
          <p:spPr>
            <a:xfrm>
              <a:off x="4210882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7AA3E-B702-4CC4-B10B-37ECB46662B7}"/>
                </a:ext>
              </a:extLst>
            </p:cNvPr>
            <p:cNvSpPr/>
            <p:nvPr/>
          </p:nvSpPr>
          <p:spPr>
            <a:xfrm>
              <a:off x="4354002" y="222923"/>
              <a:ext cx="15991" cy="15991"/>
            </a:xfrm>
            <a:custGeom>
              <a:avLst/>
              <a:gdLst>
                <a:gd name="connsiteX0" fmla="*/ 8396 w 15991"/>
                <a:gd name="connsiteY0" fmla="*/ 9994 h 15991"/>
                <a:gd name="connsiteX1" fmla="*/ 9994 w 15991"/>
                <a:gd name="connsiteY1" fmla="*/ 7596 h 15991"/>
                <a:gd name="connsiteX2" fmla="*/ 8396 w 15991"/>
                <a:gd name="connsiteY2" fmla="*/ 5997 h 15991"/>
                <a:gd name="connsiteX3" fmla="*/ 5997 w 15991"/>
                <a:gd name="connsiteY3" fmla="*/ 7596 h 15991"/>
                <a:gd name="connsiteX4" fmla="*/ 83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9195"/>
                    <a:pt x="7596" y="9994"/>
                    <a:pt x="83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2CB4C17-EC54-4ECE-8B0F-FD170739F331}"/>
                </a:ext>
              </a:extLst>
            </p:cNvPr>
            <p:cNvSpPr/>
            <p:nvPr/>
          </p:nvSpPr>
          <p:spPr>
            <a:xfrm>
              <a:off x="4497123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CE02F3F-CCC9-4BCC-B116-93BD72CDAEDD}"/>
                </a:ext>
              </a:extLst>
            </p:cNvPr>
            <p:cNvSpPr/>
            <p:nvPr/>
          </p:nvSpPr>
          <p:spPr>
            <a:xfrm>
              <a:off x="351430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58D4971-EE6F-4526-9207-F83D40C99399}"/>
                </a:ext>
              </a:extLst>
            </p:cNvPr>
            <p:cNvSpPr/>
            <p:nvPr/>
          </p:nvSpPr>
          <p:spPr>
            <a:xfrm>
              <a:off x="493751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A3621A6-BEAF-4E74-8CCC-D02653E11F95}"/>
                </a:ext>
              </a:extLst>
            </p:cNvPr>
            <p:cNvSpPr/>
            <p:nvPr/>
          </p:nvSpPr>
          <p:spPr>
            <a:xfrm>
              <a:off x="640070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4EED5B-ADF8-4591-B1DF-27D7F4287ED6}"/>
                </a:ext>
              </a:extLst>
            </p:cNvPr>
            <p:cNvSpPr/>
            <p:nvPr/>
          </p:nvSpPr>
          <p:spPr>
            <a:xfrm>
              <a:off x="78478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D973E8-0195-4D89-9287-CADC1CEECED4}"/>
                </a:ext>
              </a:extLst>
            </p:cNvPr>
            <p:cNvSpPr/>
            <p:nvPr/>
          </p:nvSpPr>
          <p:spPr>
            <a:xfrm>
              <a:off x="929300" y="364444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66C8446-D3A2-4DD7-B541-94C12EA7DB49}"/>
                </a:ext>
              </a:extLst>
            </p:cNvPr>
            <p:cNvSpPr/>
            <p:nvPr/>
          </p:nvSpPr>
          <p:spPr>
            <a:xfrm>
              <a:off x="1071829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49EFC0-B939-4EAF-90D5-71A37D813CCA}"/>
                </a:ext>
              </a:extLst>
            </p:cNvPr>
            <p:cNvSpPr/>
            <p:nvPr/>
          </p:nvSpPr>
          <p:spPr>
            <a:xfrm>
              <a:off x="1214150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7F9DDE-30C9-4A41-BC68-5F428A3FF5B6}"/>
                </a:ext>
              </a:extLst>
            </p:cNvPr>
            <p:cNvSpPr/>
            <p:nvPr/>
          </p:nvSpPr>
          <p:spPr>
            <a:xfrm>
              <a:off x="1357270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994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DB8E01-F626-4296-A4A9-3143C34E30FC}"/>
                </a:ext>
              </a:extLst>
            </p:cNvPr>
            <p:cNvSpPr/>
            <p:nvPr/>
          </p:nvSpPr>
          <p:spPr>
            <a:xfrm>
              <a:off x="1501190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5884A29-27D3-4C55-BFE6-C908DCD4C5F7}"/>
                </a:ext>
              </a:extLst>
            </p:cNvPr>
            <p:cNvSpPr/>
            <p:nvPr/>
          </p:nvSpPr>
          <p:spPr>
            <a:xfrm>
              <a:off x="1644311" y="366843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DF3F1F-5780-46EB-B10A-0EF9BF275258}"/>
                </a:ext>
              </a:extLst>
            </p:cNvPr>
            <p:cNvSpPr/>
            <p:nvPr/>
          </p:nvSpPr>
          <p:spPr>
            <a:xfrm>
              <a:off x="1930220" y="366843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C9AE5C0-A46D-49CA-87B5-21FB8D007FC9}"/>
                </a:ext>
              </a:extLst>
            </p:cNvPr>
            <p:cNvSpPr/>
            <p:nvPr/>
          </p:nvSpPr>
          <p:spPr>
            <a:xfrm>
              <a:off x="2072073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80E93F-2BF6-4661-98B1-7E6E74850EA2}"/>
                </a:ext>
              </a:extLst>
            </p:cNvPr>
            <p:cNvSpPr/>
            <p:nvPr/>
          </p:nvSpPr>
          <p:spPr>
            <a:xfrm>
              <a:off x="2212794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6CDAB3-57CC-49C2-98C2-C0268C6063A2}"/>
                </a:ext>
              </a:extLst>
            </p:cNvPr>
            <p:cNvSpPr/>
            <p:nvPr/>
          </p:nvSpPr>
          <p:spPr>
            <a:xfrm>
              <a:off x="2351917" y="3612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2A727F-EEC7-46DC-BD27-D1455387C5F7}"/>
                </a:ext>
              </a:extLst>
            </p:cNvPr>
            <p:cNvSpPr/>
            <p:nvPr/>
          </p:nvSpPr>
          <p:spPr>
            <a:xfrm>
              <a:off x="2495037" y="36124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6796" y="163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FD69783-8137-453C-B055-AE30E73E2CB9}"/>
                </a:ext>
              </a:extLst>
            </p:cNvPr>
            <p:cNvSpPr/>
            <p:nvPr/>
          </p:nvSpPr>
          <p:spPr>
            <a:xfrm>
              <a:off x="2638157" y="361246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90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90" y="16391"/>
                    <a:pt x="18790" y="131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83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5135F0-F1D2-4C0B-98D1-D354B397D556}"/>
                </a:ext>
              </a:extLst>
            </p:cNvPr>
            <p:cNvSpPr/>
            <p:nvPr/>
          </p:nvSpPr>
          <p:spPr>
            <a:xfrm>
              <a:off x="2774881" y="35564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1593" y="5997"/>
                    <a:pt x="5997" y="11594"/>
                    <a:pt x="5997" y="17990"/>
                  </a:cubicBezTo>
                  <a:cubicBezTo>
                    <a:pt x="5997" y="24386"/>
                    <a:pt x="11593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035B191-215A-4598-B497-90072411D4CD}"/>
                </a:ext>
              </a:extLst>
            </p:cNvPr>
            <p:cNvSpPr/>
            <p:nvPr/>
          </p:nvSpPr>
          <p:spPr>
            <a:xfrm>
              <a:off x="2922799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631207-221D-42F0-A982-70002CD3EE2F}"/>
                </a:ext>
              </a:extLst>
            </p:cNvPr>
            <p:cNvSpPr/>
            <p:nvPr/>
          </p:nvSpPr>
          <p:spPr>
            <a:xfrm>
              <a:off x="306751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71529A2-93EC-407A-8C42-F811ECAD2A2A}"/>
                </a:ext>
              </a:extLst>
            </p:cNvPr>
            <p:cNvSpPr/>
            <p:nvPr/>
          </p:nvSpPr>
          <p:spPr>
            <a:xfrm>
              <a:off x="3211439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39E3A21-E832-4A2B-99C8-C2F24A76BBA5}"/>
                </a:ext>
              </a:extLst>
            </p:cNvPr>
            <p:cNvSpPr/>
            <p:nvPr/>
          </p:nvSpPr>
          <p:spPr>
            <a:xfrm>
              <a:off x="3353759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3052C36-CB48-418C-8705-E920F481B17A}"/>
                </a:ext>
              </a:extLst>
            </p:cNvPr>
            <p:cNvSpPr/>
            <p:nvPr/>
          </p:nvSpPr>
          <p:spPr>
            <a:xfrm>
              <a:off x="3498478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6" y="9195"/>
                    <a:pt x="9195" y="83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7BF9715-9D11-4124-9661-621F7D9DF1A8}"/>
                </a:ext>
              </a:extLst>
            </p:cNvPr>
            <p:cNvSpPr/>
            <p:nvPr/>
          </p:nvSpPr>
          <p:spPr>
            <a:xfrm>
              <a:off x="3641599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B39C20-3890-41ED-B878-CE1953BB8FC0}"/>
                </a:ext>
              </a:extLst>
            </p:cNvPr>
            <p:cNvSpPr/>
            <p:nvPr/>
          </p:nvSpPr>
          <p:spPr>
            <a:xfrm>
              <a:off x="3783920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6F25A9A-9105-4773-B11A-4609F2FCB9E3}"/>
                </a:ext>
              </a:extLst>
            </p:cNvPr>
            <p:cNvSpPr/>
            <p:nvPr/>
          </p:nvSpPr>
          <p:spPr>
            <a:xfrm>
              <a:off x="3925441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56E1211-912B-46F5-B3F1-0A7A57A5DF0F}"/>
                </a:ext>
              </a:extLst>
            </p:cNvPr>
            <p:cNvSpPr/>
            <p:nvPr/>
          </p:nvSpPr>
          <p:spPr>
            <a:xfrm>
              <a:off x="4068562" y="365244"/>
              <a:ext cx="15991" cy="15991"/>
            </a:xfrm>
            <a:custGeom>
              <a:avLst/>
              <a:gdLst>
                <a:gd name="connsiteX0" fmla="*/ 8395 w 15991"/>
                <a:gd name="connsiteY0" fmla="*/ 11594 h 15991"/>
                <a:gd name="connsiteX1" fmla="*/ 11593 w 15991"/>
                <a:gd name="connsiteY1" fmla="*/ 9195 h 15991"/>
                <a:gd name="connsiteX2" fmla="*/ 8395 w 15991"/>
                <a:gd name="connsiteY2" fmla="*/ 5997 h 15991"/>
                <a:gd name="connsiteX3" fmla="*/ 5997 w 15991"/>
                <a:gd name="connsiteY3" fmla="*/ 9195 h 15991"/>
                <a:gd name="connsiteX4" fmla="*/ 83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1594"/>
                  </a:moveTo>
                  <a:cubicBezTo>
                    <a:pt x="9994" y="11594"/>
                    <a:pt x="11593" y="9994"/>
                    <a:pt x="11593" y="9195"/>
                  </a:cubicBezTo>
                  <a:cubicBezTo>
                    <a:pt x="11593" y="7596"/>
                    <a:pt x="9994" y="5997"/>
                    <a:pt x="83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9994"/>
                    <a:pt x="6796" y="11594"/>
                    <a:pt x="83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2D920ED-CF16-4A70-B5CF-CCB446DD8AD0}"/>
                </a:ext>
              </a:extLst>
            </p:cNvPr>
            <p:cNvSpPr/>
            <p:nvPr/>
          </p:nvSpPr>
          <p:spPr>
            <a:xfrm>
              <a:off x="4210882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99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A305C3-7A90-4395-B66A-62EDC41C8DF7}"/>
                </a:ext>
              </a:extLst>
            </p:cNvPr>
            <p:cNvSpPr/>
            <p:nvPr/>
          </p:nvSpPr>
          <p:spPr>
            <a:xfrm>
              <a:off x="4352404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012B64-B377-4C4B-93DD-1C90DF30F92D}"/>
                </a:ext>
              </a:extLst>
            </p:cNvPr>
            <p:cNvSpPr/>
            <p:nvPr/>
          </p:nvSpPr>
          <p:spPr>
            <a:xfrm>
              <a:off x="4497123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CCA4BE-0CF8-4FB2-A60B-498C20D73B83}"/>
                </a:ext>
              </a:extLst>
            </p:cNvPr>
            <p:cNvSpPr/>
            <p:nvPr/>
          </p:nvSpPr>
          <p:spPr>
            <a:xfrm>
              <a:off x="4637045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010606-E9E8-4E2E-A26F-CA96C56F62D0}"/>
                </a:ext>
              </a:extLst>
            </p:cNvPr>
            <p:cNvSpPr/>
            <p:nvPr/>
          </p:nvSpPr>
          <p:spPr>
            <a:xfrm>
              <a:off x="35063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CA2748E-0915-4444-A3E8-A2B4C09275A7}"/>
                </a:ext>
              </a:extLst>
            </p:cNvPr>
            <p:cNvSpPr/>
            <p:nvPr/>
          </p:nvSpPr>
          <p:spPr>
            <a:xfrm>
              <a:off x="49295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1594" y="5997"/>
                    <a:pt x="5997" y="10794"/>
                    <a:pt x="5997" y="17191"/>
                  </a:cubicBezTo>
                  <a:cubicBezTo>
                    <a:pt x="6796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F92880-FE54-4A23-8E78-2219657B90B6}"/>
                </a:ext>
              </a:extLst>
            </p:cNvPr>
            <p:cNvSpPr/>
            <p:nvPr/>
          </p:nvSpPr>
          <p:spPr>
            <a:xfrm>
              <a:off x="635272" y="49876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51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43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BE024E-05A4-4CDC-B23C-9248DAA4BAA6}"/>
                </a:ext>
              </a:extLst>
            </p:cNvPr>
            <p:cNvSpPr/>
            <p:nvPr/>
          </p:nvSpPr>
          <p:spPr>
            <a:xfrm>
              <a:off x="784789" y="506765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23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4760FC7-1739-4EE4-B138-D304E208F508}"/>
                </a:ext>
              </a:extLst>
            </p:cNvPr>
            <p:cNvSpPr/>
            <p:nvPr/>
          </p:nvSpPr>
          <p:spPr>
            <a:xfrm>
              <a:off x="929300" y="50676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8395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DE436FE-A5FB-4316-B328-86EE2520F312}"/>
                </a:ext>
              </a:extLst>
            </p:cNvPr>
            <p:cNvSpPr/>
            <p:nvPr/>
          </p:nvSpPr>
          <p:spPr>
            <a:xfrm>
              <a:off x="1071829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C994FA-9979-46E0-80FC-B69D285EDFCF}"/>
                </a:ext>
              </a:extLst>
            </p:cNvPr>
            <p:cNvSpPr/>
            <p:nvPr/>
          </p:nvSpPr>
          <p:spPr>
            <a:xfrm>
              <a:off x="1214150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5DF3323-11FF-4D6C-AB1C-A72C6EA128C0}"/>
                </a:ext>
              </a:extLst>
            </p:cNvPr>
            <p:cNvSpPr/>
            <p:nvPr/>
          </p:nvSpPr>
          <p:spPr>
            <a:xfrm>
              <a:off x="1357270" y="507564"/>
              <a:ext cx="15991" cy="15991"/>
            </a:xfrm>
            <a:custGeom>
              <a:avLst/>
              <a:gdLst>
                <a:gd name="connsiteX0" fmla="*/ 12393 w 15991"/>
                <a:gd name="connsiteY0" fmla="*/ 9195 h 15991"/>
                <a:gd name="connsiteX1" fmla="*/ 9195 w 15991"/>
                <a:gd name="connsiteY1" fmla="*/ 12393 h 15991"/>
                <a:gd name="connsiteX2" fmla="*/ 5997 w 15991"/>
                <a:gd name="connsiteY2" fmla="*/ 9195 h 15991"/>
                <a:gd name="connsiteX3" fmla="*/ 9195 w 15991"/>
                <a:gd name="connsiteY3" fmla="*/ 5997 h 15991"/>
                <a:gd name="connsiteX4" fmla="*/ 12393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195"/>
                  </a:moveTo>
                  <a:cubicBezTo>
                    <a:pt x="12393" y="10961"/>
                    <a:pt x="10961" y="12393"/>
                    <a:pt x="9195" y="12393"/>
                  </a:cubicBezTo>
                  <a:cubicBezTo>
                    <a:pt x="7429" y="12393"/>
                    <a:pt x="5997" y="10961"/>
                    <a:pt x="5997" y="9195"/>
                  </a:cubicBezTo>
                  <a:cubicBezTo>
                    <a:pt x="5997" y="7429"/>
                    <a:pt x="7429" y="5997"/>
                    <a:pt x="9195" y="5997"/>
                  </a:cubicBezTo>
                  <a:cubicBezTo>
                    <a:pt x="10961" y="5997"/>
                    <a:pt x="12393" y="7429"/>
                    <a:pt x="12393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227CD67-9915-4B16-B6EE-7331B67998AA}"/>
                </a:ext>
              </a:extLst>
            </p:cNvPr>
            <p:cNvSpPr/>
            <p:nvPr/>
          </p:nvSpPr>
          <p:spPr>
            <a:xfrm>
              <a:off x="1499591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C168FCC-D508-4D0D-8798-0425E69538AA}"/>
                </a:ext>
              </a:extLst>
            </p:cNvPr>
            <p:cNvSpPr/>
            <p:nvPr/>
          </p:nvSpPr>
          <p:spPr>
            <a:xfrm>
              <a:off x="1641912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BAB7BF7-BD83-4AEF-9271-4D57EA65E07E}"/>
                </a:ext>
              </a:extLst>
            </p:cNvPr>
            <p:cNvSpPr/>
            <p:nvPr/>
          </p:nvSpPr>
          <p:spPr>
            <a:xfrm>
              <a:off x="1784233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3" y="11594"/>
                    <a:pt x="13193" y="9994"/>
                  </a:cubicBezTo>
                  <a:cubicBezTo>
                    <a:pt x="13193" y="8395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97FBD9-3CAA-4634-93EA-C3BB19D4D3C0}"/>
                </a:ext>
              </a:extLst>
            </p:cNvPr>
            <p:cNvSpPr/>
            <p:nvPr/>
          </p:nvSpPr>
          <p:spPr>
            <a:xfrm>
              <a:off x="1922556" y="501967"/>
              <a:ext cx="23987" cy="23987"/>
            </a:xfrm>
            <a:custGeom>
              <a:avLst/>
              <a:gdLst>
                <a:gd name="connsiteX0" fmla="*/ 23587 w 23986"/>
                <a:gd name="connsiteY0" fmla="*/ 14792 h 23986"/>
                <a:gd name="connsiteX1" fmla="*/ 14792 w 23986"/>
                <a:gd name="connsiteY1" fmla="*/ 23587 h 23986"/>
                <a:gd name="connsiteX2" fmla="*/ 5997 w 23986"/>
                <a:gd name="connsiteY2" fmla="*/ 14792 h 23986"/>
                <a:gd name="connsiteX3" fmla="*/ 14792 w 23986"/>
                <a:gd name="connsiteY3" fmla="*/ 5997 h 23986"/>
                <a:gd name="connsiteX4" fmla="*/ 23587 w 23986"/>
                <a:gd name="connsiteY4" fmla="*/ 147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3587" y="14792"/>
                  </a:moveTo>
                  <a:cubicBezTo>
                    <a:pt x="23587" y="19649"/>
                    <a:pt x="19649" y="23587"/>
                    <a:pt x="14792" y="23587"/>
                  </a:cubicBezTo>
                  <a:cubicBezTo>
                    <a:pt x="9934" y="23587"/>
                    <a:pt x="5997" y="19649"/>
                    <a:pt x="5997" y="14792"/>
                  </a:cubicBezTo>
                  <a:cubicBezTo>
                    <a:pt x="5997" y="9934"/>
                    <a:pt x="9934" y="5997"/>
                    <a:pt x="14792" y="5997"/>
                  </a:cubicBezTo>
                  <a:cubicBezTo>
                    <a:pt x="19649" y="5997"/>
                    <a:pt x="23587" y="9934"/>
                    <a:pt x="23587" y="1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B94F8CB-DA2E-45A6-ACF5-99EF43EE8E75}"/>
                </a:ext>
              </a:extLst>
            </p:cNvPr>
            <p:cNvSpPr/>
            <p:nvPr/>
          </p:nvSpPr>
          <p:spPr>
            <a:xfrm>
              <a:off x="2065676" y="502767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8790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0E79385-9BD1-4FCA-BFEA-91DFA5BA414C}"/>
                </a:ext>
              </a:extLst>
            </p:cNvPr>
            <p:cNvSpPr/>
            <p:nvPr/>
          </p:nvSpPr>
          <p:spPr>
            <a:xfrm>
              <a:off x="2207997" y="50116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87FAB0B-89F5-44E5-8ABF-404D8AC31D5D}"/>
                </a:ext>
              </a:extLst>
            </p:cNvPr>
            <p:cNvSpPr/>
            <p:nvPr/>
          </p:nvSpPr>
          <p:spPr>
            <a:xfrm>
              <a:off x="2354315" y="50596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2811E9-1844-433F-9325-0CFCD599D4ED}"/>
                </a:ext>
              </a:extLst>
            </p:cNvPr>
            <p:cNvSpPr/>
            <p:nvPr/>
          </p:nvSpPr>
          <p:spPr>
            <a:xfrm>
              <a:off x="2498235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C026EBF-54E5-4B43-A59E-83A37D9E4481}"/>
                </a:ext>
              </a:extLst>
            </p:cNvPr>
            <p:cNvSpPr/>
            <p:nvPr/>
          </p:nvSpPr>
          <p:spPr>
            <a:xfrm>
              <a:off x="2638957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BF6C7B1-7A8A-4FF8-9C0A-F9B3A4C0E41E}"/>
                </a:ext>
              </a:extLst>
            </p:cNvPr>
            <p:cNvSpPr/>
            <p:nvPr/>
          </p:nvSpPr>
          <p:spPr>
            <a:xfrm>
              <a:off x="2780478" y="50436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A1E7521-E3C7-4AF9-946E-72F9EC89C432}"/>
                </a:ext>
              </a:extLst>
            </p:cNvPr>
            <p:cNvSpPr/>
            <p:nvPr/>
          </p:nvSpPr>
          <p:spPr>
            <a:xfrm>
              <a:off x="2925043" y="505965"/>
              <a:ext cx="15991" cy="15991"/>
            </a:xfrm>
            <a:custGeom>
              <a:avLst/>
              <a:gdLst>
                <a:gd name="connsiteX0" fmla="*/ 10949 w 15991"/>
                <a:gd name="connsiteY0" fmla="*/ 15591 h 15991"/>
                <a:gd name="connsiteX1" fmla="*/ 16546 w 15991"/>
                <a:gd name="connsiteY1" fmla="*/ 10794 h 15991"/>
                <a:gd name="connsiteX2" fmla="*/ 10949 w 15991"/>
                <a:gd name="connsiteY2" fmla="*/ 5997 h 15991"/>
                <a:gd name="connsiteX3" fmla="*/ 6152 w 15991"/>
                <a:gd name="connsiteY3" fmla="*/ 10794 h 15991"/>
                <a:gd name="connsiteX4" fmla="*/ 10949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5591"/>
                  </a:moveTo>
                  <a:cubicBezTo>
                    <a:pt x="14147" y="15591"/>
                    <a:pt x="16546" y="13193"/>
                    <a:pt x="16546" y="10794"/>
                  </a:cubicBezTo>
                  <a:cubicBezTo>
                    <a:pt x="16546" y="7596"/>
                    <a:pt x="14147" y="5997"/>
                    <a:pt x="10949" y="5997"/>
                  </a:cubicBezTo>
                  <a:cubicBezTo>
                    <a:pt x="7751" y="5997"/>
                    <a:pt x="6152" y="8395"/>
                    <a:pt x="6152" y="10794"/>
                  </a:cubicBezTo>
                  <a:cubicBezTo>
                    <a:pt x="5352" y="13193"/>
                    <a:pt x="7751" y="15591"/>
                    <a:pt x="10949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18D2B08-E0D7-4B13-B730-F037BE4A4309}"/>
                </a:ext>
              </a:extLst>
            </p:cNvPr>
            <p:cNvSpPr/>
            <p:nvPr/>
          </p:nvSpPr>
          <p:spPr>
            <a:xfrm>
              <a:off x="3068318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C9ADA6-78B7-4BAC-A237-FCF3F694C8D1}"/>
                </a:ext>
              </a:extLst>
            </p:cNvPr>
            <p:cNvSpPr/>
            <p:nvPr/>
          </p:nvSpPr>
          <p:spPr>
            <a:xfrm>
              <a:off x="3211438" y="507564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5D68B26-7882-4031-84DC-E101538FEC78}"/>
                </a:ext>
              </a:extLst>
            </p:cNvPr>
            <p:cNvSpPr/>
            <p:nvPr/>
          </p:nvSpPr>
          <p:spPr>
            <a:xfrm>
              <a:off x="3353759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04FF6AF-3EC3-480E-8777-8905BDEF60D7}"/>
                </a:ext>
              </a:extLst>
            </p:cNvPr>
            <p:cNvSpPr/>
            <p:nvPr/>
          </p:nvSpPr>
          <p:spPr>
            <a:xfrm>
              <a:off x="3496880" y="507564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2061B89-3D97-47BE-9794-7060EB953074}"/>
                </a:ext>
              </a:extLst>
            </p:cNvPr>
            <p:cNvSpPr/>
            <p:nvPr/>
          </p:nvSpPr>
          <p:spPr>
            <a:xfrm>
              <a:off x="3641599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00D585B-568A-459C-B152-7BFC97C41B3E}"/>
                </a:ext>
              </a:extLst>
            </p:cNvPr>
            <p:cNvSpPr/>
            <p:nvPr/>
          </p:nvSpPr>
          <p:spPr>
            <a:xfrm>
              <a:off x="3783920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7D7E00B-23E0-4751-B022-07A467BF8534}"/>
                </a:ext>
              </a:extLst>
            </p:cNvPr>
            <p:cNvSpPr/>
            <p:nvPr/>
          </p:nvSpPr>
          <p:spPr>
            <a:xfrm>
              <a:off x="3926240" y="508364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DBD3B28-60D6-4F02-AF29-DCED27B0ABDF}"/>
                </a:ext>
              </a:extLst>
            </p:cNvPr>
            <p:cNvSpPr/>
            <p:nvPr/>
          </p:nvSpPr>
          <p:spPr>
            <a:xfrm>
              <a:off x="4068562" y="50836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DCEE806-378F-48F9-8A65-E867F250A7B9}"/>
                </a:ext>
              </a:extLst>
            </p:cNvPr>
            <p:cNvSpPr/>
            <p:nvPr/>
          </p:nvSpPr>
          <p:spPr>
            <a:xfrm>
              <a:off x="4210882" y="508364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E6C85D6-ABB8-4E5D-9DFD-0A1B04A9C7E3}"/>
                </a:ext>
              </a:extLst>
            </p:cNvPr>
            <p:cNvSpPr/>
            <p:nvPr/>
          </p:nvSpPr>
          <p:spPr>
            <a:xfrm>
              <a:off x="4352404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EFC1124-3517-4431-9277-D6D3F9C0CB63}"/>
                </a:ext>
              </a:extLst>
            </p:cNvPr>
            <p:cNvSpPr/>
            <p:nvPr/>
          </p:nvSpPr>
          <p:spPr>
            <a:xfrm>
              <a:off x="4487452" y="498769"/>
              <a:ext cx="31982" cy="31982"/>
            </a:xfrm>
            <a:custGeom>
              <a:avLst/>
              <a:gdLst>
                <a:gd name="connsiteX0" fmla="*/ 18066 w 31982"/>
                <a:gd name="connsiteY0" fmla="*/ 29983 h 31982"/>
                <a:gd name="connsiteX1" fmla="*/ 30059 w 31982"/>
                <a:gd name="connsiteY1" fmla="*/ 17990 h 31982"/>
                <a:gd name="connsiteX2" fmla="*/ 18066 w 31982"/>
                <a:gd name="connsiteY2" fmla="*/ 5997 h 31982"/>
                <a:gd name="connsiteX3" fmla="*/ 6073 w 31982"/>
                <a:gd name="connsiteY3" fmla="*/ 17990 h 31982"/>
                <a:gd name="connsiteX4" fmla="*/ 18066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066" y="29983"/>
                  </a:moveTo>
                  <a:cubicBezTo>
                    <a:pt x="24462" y="29983"/>
                    <a:pt x="30059" y="24386"/>
                    <a:pt x="30059" y="17990"/>
                  </a:cubicBezTo>
                  <a:cubicBezTo>
                    <a:pt x="30059" y="10794"/>
                    <a:pt x="24462" y="5997"/>
                    <a:pt x="18066" y="5997"/>
                  </a:cubicBezTo>
                  <a:cubicBezTo>
                    <a:pt x="10870" y="5997"/>
                    <a:pt x="6073" y="11594"/>
                    <a:pt x="6073" y="17990"/>
                  </a:cubicBezTo>
                  <a:cubicBezTo>
                    <a:pt x="5273" y="24386"/>
                    <a:pt x="10870" y="29983"/>
                    <a:pt x="18066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D1FD26F-C9CB-41E3-B64E-393B6140B3D7}"/>
                </a:ext>
              </a:extLst>
            </p:cNvPr>
            <p:cNvSpPr/>
            <p:nvPr/>
          </p:nvSpPr>
          <p:spPr>
            <a:xfrm>
              <a:off x="4636246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B16A472-D65E-46C2-ABF8-D025A6BB8E68}"/>
                </a:ext>
              </a:extLst>
            </p:cNvPr>
            <p:cNvSpPr/>
            <p:nvPr/>
          </p:nvSpPr>
          <p:spPr>
            <a:xfrm>
              <a:off x="34903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1A5249E-4C37-4004-A85F-809A61889493}"/>
                </a:ext>
              </a:extLst>
            </p:cNvPr>
            <p:cNvSpPr/>
            <p:nvPr/>
          </p:nvSpPr>
          <p:spPr>
            <a:xfrm>
              <a:off x="49135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9C9A393-A16B-41F8-BED8-4E3F05C1463D}"/>
                </a:ext>
              </a:extLst>
            </p:cNvPr>
            <p:cNvSpPr/>
            <p:nvPr/>
          </p:nvSpPr>
          <p:spPr>
            <a:xfrm>
              <a:off x="634473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F8DF71E-3A1D-4DD7-B3A5-6180577F50BB}"/>
                </a:ext>
              </a:extLst>
            </p:cNvPr>
            <p:cNvSpPr/>
            <p:nvPr/>
          </p:nvSpPr>
          <p:spPr>
            <a:xfrm>
              <a:off x="782390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6A880CA-550F-4238-B56A-191764C7C70F}"/>
                </a:ext>
              </a:extLst>
            </p:cNvPr>
            <p:cNvSpPr/>
            <p:nvPr/>
          </p:nvSpPr>
          <p:spPr>
            <a:xfrm>
              <a:off x="929300" y="64988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195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3150A5D-655E-4FBB-9768-7E1709FB6DB8}"/>
                </a:ext>
              </a:extLst>
            </p:cNvPr>
            <p:cNvSpPr/>
            <p:nvPr/>
          </p:nvSpPr>
          <p:spPr>
            <a:xfrm>
              <a:off x="1071829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87F4952-F533-4426-99DE-575FCD27C724}"/>
                </a:ext>
              </a:extLst>
            </p:cNvPr>
            <p:cNvSpPr/>
            <p:nvPr/>
          </p:nvSpPr>
          <p:spPr>
            <a:xfrm>
              <a:off x="1214150" y="64908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A496D6E-6367-46C7-A316-5BAB0CA46451}"/>
                </a:ext>
              </a:extLst>
            </p:cNvPr>
            <p:cNvSpPr/>
            <p:nvPr/>
          </p:nvSpPr>
          <p:spPr>
            <a:xfrm>
              <a:off x="1355671" y="649086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256C973-DB62-4D2F-8F3C-E61A3A4385EF}"/>
                </a:ext>
              </a:extLst>
            </p:cNvPr>
            <p:cNvSpPr/>
            <p:nvPr/>
          </p:nvSpPr>
          <p:spPr>
            <a:xfrm>
              <a:off x="1498792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FC5908-D119-44FA-AE89-54B4842221E3}"/>
                </a:ext>
              </a:extLst>
            </p:cNvPr>
            <p:cNvSpPr/>
            <p:nvPr/>
          </p:nvSpPr>
          <p:spPr>
            <a:xfrm>
              <a:off x="1639513" y="646687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A22EC39-EBDB-466C-A138-A46F8FBA3FC8}"/>
                </a:ext>
              </a:extLst>
            </p:cNvPr>
            <p:cNvSpPr/>
            <p:nvPr/>
          </p:nvSpPr>
          <p:spPr>
            <a:xfrm>
              <a:off x="1781034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CD8CC4F-B6E4-4020-BF22-E9004F9DDE9B}"/>
                </a:ext>
              </a:extLst>
            </p:cNvPr>
            <p:cNvSpPr/>
            <p:nvPr/>
          </p:nvSpPr>
          <p:spPr>
            <a:xfrm>
              <a:off x="1922556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BB086A-2247-479B-8242-D647CE98DB7F}"/>
                </a:ext>
              </a:extLst>
            </p:cNvPr>
            <p:cNvSpPr/>
            <p:nvPr/>
          </p:nvSpPr>
          <p:spPr>
            <a:xfrm>
              <a:off x="2066476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5DD50CE-A382-4DE6-B8A2-3F57C532199E}"/>
                </a:ext>
              </a:extLst>
            </p:cNvPr>
            <p:cNvSpPr/>
            <p:nvPr/>
          </p:nvSpPr>
          <p:spPr>
            <a:xfrm>
              <a:off x="2207197" y="643489"/>
              <a:ext cx="23987" cy="23987"/>
            </a:xfrm>
            <a:custGeom>
              <a:avLst/>
              <a:gdLst>
                <a:gd name="connsiteX0" fmla="*/ 15591 w 23986"/>
                <a:gd name="connsiteY0" fmla="*/ 25186 h 23986"/>
                <a:gd name="connsiteX1" fmla="*/ 25186 w 23986"/>
                <a:gd name="connsiteY1" fmla="*/ 15591 h 23986"/>
                <a:gd name="connsiteX2" fmla="*/ 15591 w 23986"/>
                <a:gd name="connsiteY2" fmla="*/ 5997 h 23986"/>
                <a:gd name="connsiteX3" fmla="*/ 5997 w 23986"/>
                <a:gd name="connsiteY3" fmla="*/ 15591 h 23986"/>
                <a:gd name="connsiteX4" fmla="*/ 15591 w 23986"/>
                <a:gd name="connsiteY4" fmla="*/ 25186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5591" y="25186"/>
                  </a:moveTo>
                  <a:cubicBezTo>
                    <a:pt x="21188" y="25186"/>
                    <a:pt x="25186" y="20389"/>
                    <a:pt x="25186" y="15591"/>
                  </a:cubicBezTo>
                  <a:cubicBezTo>
                    <a:pt x="25186" y="10794"/>
                    <a:pt x="20389" y="5997"/>
                    <a:pt x="15591" y="5997"/>
                  </a:cubicBezTo>
                  <a:cubicBezTo>
                    <a:pt x="9994" y="5997"/>
                    <a:pt x="5997" y="9994"/>
                    <a:pt x="5997" y="15591"/>
                  </a:cubicBezTo>
                  <a:cubicBezTo>
                    <a:pt x="5997" y="21188"/>
                    <a:pt x="9994" y="25186"/>
                    <a:pt x="15591" y="25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916E4F2-419A-46A8-B6A6-AD6F09A27457}"/>
                </a:ext>
              </a:extLst>
            </p:cNvPr>
            <p:cNvSpPr/>
            <p:nvPr/>
          </p:nvSpPr>
          <p:spPr>
            <a:xfrm>
              <a:off x="2351917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CF67B32-81EB-42BC-BCA4-EAC0072B9EB6}"/>
                </a:ext>
              </a:extLst>
            </p:cNvPr>
            <p:cNvSpPr/>
            <p:nvPr/>
          </p:nvSpPr>
          <p:spPr>
            <a:xfrm>
              <a:off x="2496636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3A0BFEF-FD4B-4B35-A04C-0BC9AB0D9DA6}"/>
                </a:ext>
              </a:extLst>
            </p:cNvPr>
            <p:cNvSpPr/>
            <p:nvPr/>
          </p:nvSpPr>
          <p:spPr>
            <a:xfrm>
              <a:off x="2634160" y="642689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75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7585" y="21988"/>
                    <a:pt x="27585" y="16391"/>
                  </a:cubicBezTo>
                  <a:cubicBezTo>
                    <a:pt x="27585" y="10794"/>
                    <a:pt x="22787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26C4021-25DD-4E03-9375-F34ABB67CF47}"/>
                </a:ext>
              </a:extLst>
            </p:cNvPr>
            <p:cNvSpPr/>
            <p:nvPr/>
          </p:nvSpPr>
          <p:spPr>
            <a:xfrm>
              <a:off x="2775681" y="641890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6796" y="23587"/>
                    <a:pt x="11593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33DE9BB-8279-4B86-8618-1726F2CD10A6}"/>
                </a:ext>
              </a:extLst>
            </p:cNvPr>
            <p:cNvSpPr/>
            <p:nvPr/>
          </p:nvSpPr>
          <p:spPr>
            <a:xfrm>
              <a:off x="2921200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40DAF2-D82E-4A6C-B216-E7D47F082880}"/>
                </a:ext>
              </a:extLst>
            </p:cNvPr>
            <p:cNvSpPr/>
            <p:nvPr/>
          </p:nvSpPr>
          <p:spPr>
            <a:xfrm>
              <a:off x="3069118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F30ECF7-928B-4503-9BD7-2F925EDDD34D}"/>
                </a:ext>
              </a:extLst>
            </p:cNvPr>
            <p:cNvSpPr/>
            <p:nvPr/>
          </p:nvSpPr>
          <p:spPr>
            <a:xfrm>
              <a:off x="3211438" y="649885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7FC0F1-AF7D-43AE-900F-DBE5D858F597}"/>
                </a:ext>
              </a:extLst>
            </p:cNvPr>
            <p:cNvSpPr/>
            <p:nvPr/>
          </p:nvSpPr>
          <p:spPr>
            <a:xfrm>
              <a:off x="3353759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E10FCC-E691-4662-B79E-1638DEE6098F}"/>
                </a:ext>
              </a:extLst>
            </p:cNvPr>
            <p:cNvSpPr/>
            <p:nvPr/>
          </p:nvSpPr>
          <p:spPr>
            <a:xfrm>
              <a:off x="3496880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1594"/>
                    <a:pt x="7595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A0A5B5A-3C80-40C2-AAA3-241B33EDA1C7}"/>
                </a:ext>
              </a:extLst>
            </p:cNvPr>
            <p:cNvSpPr/>
            <p:nvPr/>
          </p:nvSpPr>
          <p:spPr>
            <a:xfrm>
              <a:off x="3639200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2393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9FDC546-2ECB-4C17-8134-DAAD93558743}"/>
                </a:ext>
              </a:extLst>
            </p:cNvPr>
            <p:cNvSpPr/>
            <p:nvPr/>
          </p:nvSpPr>
          <p:spPr>
            <a:xfrm>
              <a:off x="3783120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20779A5-7CF5-4783-8BD7-045669EF2941}"/>
                </a:ext>
              </a:extLst>
            </p:cNvPr>
            <p:cNvSpPr/>
            <p:nvPr/>
          </p:nvSpPr>
          <p:spPr>
            <a:xfrm>
              <a:off x="3926240" y="650685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994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3D845FE-B4B4-43B9-A584-76510A0BB447}"/>
                </a:ext>
              </a:extLst>
            </p:cNvPr>
            <p:cNvSpPr/>
            <p:nvPr/>
          </p:nvSpPr>
          <p:spPr>
            <a:xfrm>
              <a:off x="4068562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AC84FF2-1AB8-4892-B0A9-8D4A5BA03C28}"/>
                </a:ext>
              </a:extLst>
            </p:cNvPr>
            <p:cNvSpPr/>
            <p:nvPr/>
          </p:nvSpPr>
          <p:spPr>
            <a:xfrm>
              <a:off x="4210882" y="650685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BC8D504-EAE7-4924-91E8-540C6C261076}"/>
                </a:ext>
              </a:extLst>
            </p:cNvPr>
            <p:cNvSpPr/>
            <p:nvPr/>
          </p:nvSpPr>
          <p:spPr>
            <a:xfrm>
              <a:off x="4353203" y="64988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1284E86-EFC8-4015-BDF0-7B15C1995D3E}"/>
                </a:ext>
              </a:extLst>
            </p:cNvPr>
            <p:cNvSpPr/>
            <p:nvPr/>
          </p:nvSpPr>
          <p:spPr>
            <a:xfrm>
              <a:off x="4491526" y="645088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6" y="21988"/>
                    <a:pt x="5997" y="18408"/>
                    <a:pt x="5997" y="13992"/>
                  </a:cubicBezTo>
                  <a:cubicBezTo>
                    <a:pt x="5997" y="9576"/>
                    <a:pt x="9576" y="5997"/>
                    <a:pt x="13992" y="5997"/>
                  </a:cubicBezTo>
                  <a:cubicBezTo>
                    <a:pt x="18408" y="5997"/>
                    <a:pt x="21988" y="9576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0BDB6D-B71C-45BB-B078-08E9D2D5B822}"/>
                </a:ext>
              </a:extLst>
            </p:cNvPr>
            <p:cNvSpPr/>
            <p:nvPr/>
          </p:nvSpPr>
          <p:spPr>
            <a:xfrm>
              <a:off x="4637045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70AF33F-8FB9-4ABA-B0C5-9A15EA4B8479}"/>
                </a:ext>
              </a:extLst>
            </p:cNvPr>
            <p:cNvSpPr/>
            <p:nvPr/>
          </p:nvSpPr>
          <p:spPr>
            <a:xfrm>
              <a:off x="340236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5997" y="39578"/>
                    <a:pt x="155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4EBA977-F8FE-4040-8D35-281089A92316}"/>
                </a:ext>
              </a:extLst>
            </p:cNvPr>
            <p:cNvSpPr/>
            <p:nvPr/>
          </p:nvSpPr>
          <p:spPr>
            <a:xfrm>
              <a:off x="482557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6796" y="39578"/>
                    <a:pt x="163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93ACD4-EC34-4193-A388-A8499D1ADD6F}"/>
                </a:ext>
              </a:extLst>
            </p:cNvPr>
            <p:cNvSpPr/>
            <p:nvPr/>
          </p:nvSpPr>
          <p:spPr>
            <a:xfrm>
              <a:off x="629675" y="77781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9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80C006D-9672-4C28-9472-64059CC6499F}"/>
                </a:ext>
              </a:extLst>
            </p:cNvPr>
            <p:cNvSpPr/>
            <p:nvPr/>
          </p:nvSpPr>
          <p:spPr>
            <a:xfrm>
              <a:off x="772796" y="779413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1583"/>
                    <a:pt x="39578" y="22787"/>
                  </a:cubicBezTo>
                  <a:cubicBezTo>
                    <a:pt x="39578" y="13193"/>
                    <a:pt x="31582" y="5997"/>
                    <a:pt x="22787" y="5997"/>
                  </a:cubicBezTo>
                  <a:cubicBezTo>
                    <a:pt x="13193" y="5997"/>
                    <a:pt x="5997" y="13992"/>
                    <a:pt x="5997" y="22787"/>
                  </a:cubicBezTo>
                  <a:cubicBezTo>
                    <a:pt x="5997" y="31583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0643AEA-4E07-45B8-9996-C4F518F7BD8A}"/>
                </a:ext>
              </a:extLst>
            </p:cNvPr>
            <p:cNvSpPr/>
            <p:nvPr/>
          </p:nvSpPr>
          <p:spPr>
            <a:xfrm>
              <a:off x="920713" y="784210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7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0794" y="5997"/>
                    <a:pt x="5997" y="11594"/>
                    <a:pt x="5997" y="17990"/>
                  </a:cubicBezTo>
                  <a:cubicBezTo>
                    <a:pt x="5997" y="24387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8612131-3C4E-4F32-82EB-876E6FD6C47F}"/>
                </a:ext>
              </a:extLst>
            </p:cNvPr>
            <p:cNvSpPr/>
            <p:nvPr/>
          </p:nvSpPr>
          <p:spPr>
            <a:xfrm>
              <a:off x="1068631" y="78900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95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9589" y="16391"/>
                    <a:pt x="19589" y="12393"/>
                  </a:cubicBezTo>
                  <a:cubicBezTo>
                    <a:pt x="19589" y="83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7E9825B-6335-46D2-A759-0902BEE2BBCA}"/>
                </a:ext>
              </a:extLst>
            </p:cNvPr>
            <p:cNvSpPr/>
            <p:nvPr/>
          </p:nvSpPr>
          <p:spPr>
            <a:xfrm>
              <a:off x="1213350" y="79060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21B65C7-A8C7-4250-AA40-92C854D864D7}"/>
                </a:ext>
              </a:extLst>
            </p:cNvPr>
            <p:cNvSpPr/>
            <p:nvPr/>
          </p:nvSpPr>
          <p:spPr>
            <a:xfrm>
              <a:off x="1354872" y="7898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3E7287-C9A2-4E5B-9914-9FB6006B2B3C}"/>
                </a:ext>
              </a:extLst>
            </p:cNvPr>
            <p:cNvSpPr/>
            <p:nvPr/>
          </p:nvSpPr>
          <p:spPr>
            <a:xfrm>
              <a:off x="1497192" y="78900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1FFB87-2CA4-4469-9ADA-F0B0DE5F34E5}"/>
                </a:ext>
              </a:extLst>
            </p:cNvPr>
            <p:cNvSpPr/>
            <p:nvPr/>
          </p:nvSpPr>
          <p:spPr>
            <a:xfrm>
              <a:off x="1638714" y="7890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7FA6260-DA73-4CF7-8FDF-3CB36837D2AE}"/>
                </a:ext>
              </a:extLst>
            </p:cNvPr>
            <p:cNvSpPr/>
            <p:nvPr/>
          </p:nvSpPr>
          <p:spPr>
            <a:xfrm>
              <a:off x="1782634" y="7906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B904D6-E915-4DF1-80FC-B62A3395C29E}"/>
                </a:ext>
              </a:extLst>
            </p:cNvPr>
            <p:cNvSpPr/>
            <p:nvPr/>
          </p:nvSpPr>
          <p:spPr>
            <a:xfrm>
              <a:off x="1918558" y="782611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89 h 31982"/>
                <a:gd name="connsiteX2" fmla="*/ 18790 w 31982"/>
                <a:gd name="connsiteY2" fmla="*/ 5997 h 31982"/>
                <a:gd name="connsiteX3" fmla="*/ 5997 w 31982"/>
                <a:gd name="connsiteY3" fmla="*/ 18789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89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89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8BDCEC-9A24-4CC9-8A7B-998597982BCC}"/>
                </a:ext>
              </a:extLst>
            </p:cNvPr>
            <p:cNvSpPr/>
            <p:nvPr/>
          </p:nvSpPr>
          <p:spPr>
            <a:xfrm>
              <a:off x="2064876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8E80FAC-3CD6-43D1-972E-25DFCFEC8C6A}"/>
                </a:ext>
              </a:extLst>
            </p:cNvPr>
            <p:cNvSpPr/>
            <p:nvPr/>
          </p:nvSpPr>
          <p:spPr>
            <a:xfrm>
              <a:off x="2209474" y="789008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7190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301FF7B-3ADA-4316-9D3E-B37C92AADEC1}"/>
                </a:ext>
              </a:extLst>
            </p:cNvPr>
            <p:cNvSpPr/>
            <p:nvPr/>
          </p:nvSpPr>
          <p:spPr>
            <a:xfrm>
              <a:off x="2351917" y="7882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23E4569-3CEB-4ED0-A6FD-916CC1B2DE62}"/>
                </a:ext>
              </a:extLst>
            </p:cNvPr>
            <p:cNvSpPr/>
            <p:nvPr/>
          </p:nvSpPr>
          <p:spPr>
            <a:xfrm>
              <a:off x="2448663" y="743433"/>
              <a:ext cx="111938" cy="111938"/>
            </a:xfrm>
            <a:custGeom>
              <a:avLst/>
              <a:gdLst>
                <a:gd name="connsiteX0" fmla="*/ 58767 w 111937"/>
                <a:gd name="connsiteY0" fmla="*/ 111538 h 111937"/>
                <a:gd name="connsiteX1" fmla="*/ 111538 w 111937"/>
                <a:gd name="connsiteY1" fmla="*/ 58767 h 111937"/>
                <a:gd name="connsiteX2" fmla="*/ 58767 w 111937"/>
                <a:gd name="connsiteY2" fmla="*/ 5997 h 111937"/>
                <a:gd name="connsiteX3" fmla="*/ 5997 w 111937"/>
                <a:gd name="connsiteY3" fmla="*/ 58767 h 111937"/>
                <a:gd name="connsiteX4" fmla="*/ 58767 w 111937"/>
                <a:gd name="connsiteY4" fmla="*/ 111538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8767" y="111538"/>
                  </a:moveTo>
                  <a:cubicBezTo>
                    <a:pt x="88351" y="111538"/>
                    <a:pt x="111538" y="87551"/>
                    <a:pt x="111538" y="58767"/>
                  </a:cubicBezTo>
                  <a:cubicBezTo>
                    <a:pt x="111538" y="29184"/>
                    <a:pt x="88351" y="5997"/>
                    <a:pt x="58767" y="5997"/>
                  </a:cubicBezTo>
                  <a:cubicBezTo>
                    <a:pt x="29983" y="5997"/>
                    <a:pt x="5997" y="29983"/>
                    <a:pt x="5997" y="58767"/>
                  </a:cubicBezTo>
                  <a:cubicBezTo>
                    <a:pt x="5997" y="87551"/>
                    <a:pt x="29983" y="111538"/>
                    <a:pt x="58767" y="111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B425786-AC47-40BE-A06E-54698C6FAC8F}"/>
                </a:ext>
              </a:extLst>
            </p:cNvPr>
            <p:cNvSpPr/>
            <p:nvPr/>
          </p:nvSpPr>
          <p:spPr>
            <a:xfrm>
              <a:off x="2632561" y="783411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7" y="29983"/>
                    <a:pt x="29983" y="24387"/>
                    <a:pt x="29983" y="17990"/>
                  </a:cubicBezTo>
                  <a:cubicBezTo>
                    <a:pt x="29983" y="11594"/>
                    <a:pt x="24387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51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AEAC6E2-864B-40F2-B72D-509E3558A02B}"/>
                </a:ext>
              </a:extLst>
            </p:cNvPr>
            <p:cNvSpPr/>
            <p:nvPr/>
          </p:nvSpPr>
          <p:spPr>
            <a:xfrm>
              <a:off x="2776480" y="785010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2787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FFFADE1-C991-4596-9FBE-CE8B9F86E593}"/>
                </a:ext>
              </a:extLst>
            </p:cNvPr>
            <p:cNvSpPr/>
            <p:nvPr/>
          </p:nvSpPr>
          <p:spPr>
            <a:xfrm>
              <a:off x="2921200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FCD0E3C-9FF2-42DE-85A8-3E663516A0F8}"/>
                </a:ext>
              </a:extLst>
            </p:cNvPr>
            <p:cNvSpPr/>
            <p:nvPr/>
          </p:nvSpPr>
          <p:spPr>
            <a:xfrm>
              <a:off x="3068318" y="7922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237CE0A-8387-4935-A518-BF85328FB061}"/>
                </a:ext>
              </a:extLst>
            </p:cNvPr>
            <p:cNvSpPr/>
            <p:nvPr/>
          </p:nvSpPr>
          <p:spPr>
            <a:xfrm>
              <a:off x="321143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169F56F-85D4-4804-BC62-0D67AC04891E}"/>
                </a:ext>
              </a:extLst>
            </p:cNvPr>
            <p:cNvSpPr/>
            <p:nvPr/>
          </p:nvSpPr>
          <p:spPr>
            <a:xfrm>
              <a:off x="335375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4B3D88D-68D9-49F3-B912-663BBB674098}"/>
                </a:ext>
              </a:extLst>
            </p:cNvPr>
            <p:cNvSpPr/>
            <p:nvPr/>
          </p:nvSpPr>
          <p:spPr>
            <a:xfrm>
              <a:off x="3496880" y="79300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2" y="107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9E7DD03-A5DF-429E-8EA4-12887587A1C6}"/>
                </a:ext>
              </a:extLst>
            </p:cNvPr>
            <p:cNvSpPr/>
            <p:nvPr/>
          </p:nvSpPr>
          <p:spPr>
            <a:xfrm>
              <a:off x="3639200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64C7D5E-364D-4E8F-8C6C-07A8AFC2F520}"/>
                </a:ext>
              </a:extLst>
            </p:cNvPr>
            <p:cNvSpPr/>
            <p:nvPr/>
          </p:nvSpPr>
          <p:spPr>
            <a:xfrm>
              <a:off x="3781521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6796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31A4F1-6DF4-4494-9FAE-85247BDC09DA}"/>
                </a:ext>
              </a:extLst>
            </p:cNvPr>
            <p:cNvSpPr/>
            <p:nvPr/>
          </p:nvSpPr>
          <p:spPr>
            <a:xfrm>
              <a:off x="3923042" y="790607"/>
              <a:ext cx="15991" cy="15991"/>
            </a:xfrm>
            <a:custGeom>
              <a:avLst/>
              <a:gdLst>
                <a:gd name="connsiteX0" fmla="*/ 11594 w 15991"/>
                <a:gd name="connsiteY0" fmla="*/ 163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6391"/>
                  </a:moveTo>
                  <a:cubicBezTo>
                    <a:pt x="14792" y="16391"/>
                    <a:pt x="16391" y="13992"/>
                    <a:pt x="16391" y="10794"/>
                  </a:cubicBezTo>
                  <a:cubicBezTo>
                    <a:pt x="16391" y="7596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15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F270AC9-A057-4960-93F6-EB2E5C6C387E}"/>
                </a:ext>
              </a:extLst>
            </p:cNvPr>
            <p:cNvSpPr/>
            <p:nvPr/>
          </p:nvSpPr>
          <p:spPr>
            <a:xfrm>
              <a:off x="4066162" y="790607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992" y="16391"/>
                    <a:pt x="15591" y="13992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6" y="5997"/>
                    <a:pt x="5997" y="8395"/>
                    <a:pt x="5997" y="10794"/>
                  </a:cubicBezTo>
                  <a:cubicBezTo>
                    <a:pt x="5997" y="13992"/>
                    <a:pt x="8396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8786F3F-9C9F-4B3B-B5DE-16A341B7A215}"/>
                </a:ext>
              </a:extLst>
            </p:cNvPr>
            <p:cNvSpPr/>
            <p:nvPr/>
          </p:nvSpPr>
          <p:spPr>
            <a:xfrm>
              <a:off x="4210882" y="79220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0C07B7F-668E-48E9-8929-BE0C2A7CBA8F}"/>
                </a:ext>
              </a:extLst>
            </p:cNvPr>
            <p:cNvSpPr/>
            <p:nvPr/>
          </p:nvSpPr>
          <p:spPr>
            <a:xfrm>
              <a:off x="434840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1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188" y="17190"/>
                    <a:pt x="21188" y="13193"/>
                  </a:cubicBezTo>
                  <a:cubicBezTo>
                    <a:pt x="211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6796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0B3316C-6B28-48BB-8B3C-EAAC70E20BAF}"/>
                </a:ext>
              </a:extLst>
            </p:cNvPr>
            <p:cNvSpPr/>
            <p:nvPr/>
          </p:nvSpPr>
          <p:spPr>
            <a:xfrm>
              <a:off x="449152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9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988" y="17190"/>
                    <a:pt x="21988" y="13193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7202C08-64E8-4E9A-AB06-D2A732B4622C}"/>
                </a:ext>
              </a:extLst>
            </p:cNvPr>
            <p:cNvSpPr/>
            <p:nvPr/>
          </p:nvSpPr>
          <p:spPr>
            <a:xfrm>
              <a:off x="4637844" y="7914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A4303F4-C111-4D22-B66A-6B770A1F8A0D}"/>
                </a:ext>
              </a:extLst>
            </p:cNvPr>
            <p:cNvSpPr/>
            <p:nvPr/>
          </p:nvSpPr>
          <p:spPr>
            <a:xfrm>
              <a:off x="338637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6FAC0-DAF6-4E2B-90AA-48FB47CE9EAD}"/>
                </a:ext>
              </a:extLst>
            </p:cNvPr>
            <p:cNvSpPr/>
            <p:nvPr/>
          </p:nvSpPr>
          <p:spPr>
            <a:xfrm>
              <a:off x="480958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46A2830-61A7-4B5C-84C1-81B0264F3EFA}"/>
                </a:ext>
              </a:extLst>
            </p:cNvPr>
            <p:cNvSpPr/>
            <p:nvPr/>
          </p:nvSpPr>
          <p:spPr>
            <a:xfrm>
              <a:off x="605689" y="897747"/>
              <a:ext cx="87951" cy="87951"/>
            </a:xfrm>
            <a:custGeom>
              <a:avLst/>
              <a:gdLst>
                <a:gd name="connsiteX0" fmla="*/ 47573 w 87951"/>
                <a:gd name="connsiteY0" fmla="*/ 87551 h 87951"/>
                <a:gd name="connsiteX1" fmla="*/ 88351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75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7551"/>
                  </a:moveTo>
                  <a:cubicBezTo>
                    <a:pt x="69961" y="87551"/>
                    <a:pt x="88351" y="69161"/>
                    <a:pt x="88351" y="46774"/>
                  </a:cubicBezTo>
                  <a:cubicBezTo>
                    <a:pt x="88351" y="24386"/>
                    <a:pt x="69961" y="5997"/>
                    <a:pt x="47573" y="5997"/>
                  </a:cubicBezTo>
                  <a:cubicBezTo>
                    <a:pt x="24386" y="5997"/>
                    <a:pt x="5997" y="24386"/>
                    <a:pt x="5997" y="46774"/>
                  </a:cubicBezTo>
                  <a:cubicBezTo>
                    <a:pt x="6796" y="69161"/>
                    <a:pt x="25186" y="87551"/>
                    <a:pt x="47573" y="8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FE58B61-CDC1-4EAF-9ED0-71C5393136EE}"/>
                </a:ext>
              </a:extLst>
            </p:cNvPr>
            <p:cNvSpPr/>
            <p:nvPr/>
          </p:nvSpPr>
          <p:spPr>
            <a:xfrm>
              <a:off x="760003" y="908941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2371" y="5997"/>
                    <a:pt x="35580" y="5997"/>
                  </a:cubicBezTo>
                  <a:cubicBezTo>
                    <a:pt x="19589" y="5997"/>
                    <a:pt x="5997" y="18790"/>
                    <a:pt x="5997" y="35580"/>
                  </a:cubicBezTo>
                  <a:cubicBezTo>
                    <a:pt x="6796" y="515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918D067-1312-4326-982C-2108EAF06182}"/>
                </a:ext>
              </a:extLst>
            </p:cNvPr>
            <p:cNvSpPr/>
            <p:nvPr/>
          </p:nvSpPr>
          <p:spPr>
            <a:xfrm>
              <a:off x="911918" y="917736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3" y="37979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4792" y="5997"/>
                    <a:pt x="5997" y="15591"/>
                    <a:pt x="5997" y="26785"/>
                  </a:cubicBezTo>
                  <a:cubicBezTo>
                    <a:pt x="5997" y="37979"/>
                    <a:pt x="14792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3A7D3FA-6FDF-4096-8A47-28AC6D4F9894}"/>
                </a:ext>
              </a:extLst>
            </p:cNvPr>
            <p:cNvSpPr/>
            <p:nvPr/>
          </p:nvSpPr>
          <p:spPr>
            <a:xfrm>
              <a:off x="1057437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EBF0913-5982-40AC-B54A-D00DB6E52D49}"/>
                </a:ext>
              </a:extLst>
            </p:cNvPr>
            <p:cNvSpPr/>
            <p:nvPr/>
          </p:nvSpPr>
          <p:spPr>
            <a:xfrm>
              <a:off x="1210152" y="930529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89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616A59-918E-4025-B547-D891FBA63092}"/>
                </a:ext>
              </a:extLst>
            </p:cNvPr>
            <p:cNvSpPr/>
            <p:nvPr/>
          </p:nvSpPr>
          <p:spPr>
            <a:xfrm>
              <a:off x="1353273" y="931329"/>
              <a:ext cx="23987" cy="23987"/>
            </a:xfrm>
            <a:custGeom>
              <a:avLst/>
              <a:gdLst>
                <a:gd name="connsiteX0" fmla="*/ 20389 w 23986"/>
                <a:gd name="connsiteY0" fmla="*/ 13193 h 23986"/>
                <a:gd name="connsiteX1" fmla="*/ 13193 w 23986"/>
                <a:gd name="connsiteY1" fmla="*/ 20389 h 23986"/>
                <a:gd name="connsiteX2" fmla="*/ 5997 w 23986"/>
                <a:gd name="connsiteY2" fmla="*/ 13193 h 23986"/>
                <a:gd name="connsiteX3" fmla="*/ 13193 w 23986"/>
                <a:gd name="connsiteY3" fmla="*/ 5997 h 23986"/>
                <a:gd name="connsiteX4" fmla="*/ 20389 w 23986"/>
                <a:gd name="connsiteY4" fmla="*/ 13193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0389" y="13193"/>
                  </a:moveTo>
                  <a:cubicBezTo>
                    <a:pt x="20389" y="17167"/>
                    <a:pt x="17167" y="20389"/>
                    <a:pt x="13193" y="20389"/>
                  </a:cubicBezTo>
                  <a:cubicBezTo>
                    <a:pt x="9218" y="20389"/>
                    <a:pt x="5997" y="17167"/>
                    <a:pt x="5997" y="13193"/>
                  </a:cubicBezTo>
                  <a:cubicBezTo>
                    <a:pt x="5997" y="9218"/>
                    <a:pt x="9219" y="5997"/>
                    <a:pt x="13193" y="5997"/>
                  </a:cubicBezTo>
                  <a:cubicBezTo>
                    <a:pt x="17167" y="5997"/>
                    <a:pt x="20389" y="9219"/>
                    <a:pt x="20389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D668407-696B-47CF-A1E2-0C8562AECFE0}"/>
                </a:ext>
              </a:extLst>
            </p:cNvPr>
            <p:cNvSpPr/>
            <p:nvPr/>
          </p:nvSpPr>
          <p:spPr>
            <a:xfrm>
              <a:off x="1496393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4912961-B8DC-416E-BF67-364A457E50C8}"/>
                </a:ext>
              </a:extLst>
            </p:cNvPr>
            <p:cNvSpPr/>
            <p:nvPr/>
          </p:nvSpPr>
          <p:spPr>
            <a:xfrm>
              <a:off x="1638714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E494036-7A22-4FDE-B940-C11B0FD54F55}"/>
                </a:ext>
              </a:extLst>
            </p:cNvPr>
            <p:cNvSpPr/>
            <p:nvPr/>
          </p:nvSpPr>
          <p:spPr>
            <a:xfrm>
              <a:off x="1773039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983" y="36380"/>
                    <a:pt x="36380" y="29184"/>
                    <a:pt x="36380" y="21188"/>
                  </a:cubicBezTo>
                  <a:cubicBezTo>
                    <a:pt x="36380" y="12393"/>
                    <a:pt x="29184" y="5997"/>
                    <a:pt x="21188" y="5997"/>
                  </a:cubicBezTo>
                  <a:cubicBezTo>
                    <a:pt x="12393" y="5997"/>
                    <a:pt x="5997" y="13193"/>
                    <a:pt x="5997" y="21188"/>
                  </a:cubicBezTo>
                  <a:cubicBezTo>
                    <a:pt x="5997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F1BCDF6-9BC4-4F19-A602-AF6B5328646E}"/>
                </a:ext>
              </a:extLst>
            </p:cNvPr>
            <p:cNvSpPr/>
            <p:nvPr/>
          </p:nvSpPr>
          <p:spPr>
            <a:xfrm>
              <a:off x="1920157" y="92733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1 h 31982"/>
                <a:gd name="connsiteX2" fmla="*/ 17190 w 31982"/>
                <a:gd name="connsiteY2" fmla="*/ 5997 h 31982"/>
                <a:gd name="connsiteX3" fmla="*/ 5997 w 31982"/>
                <a:gd name="connsiteY3" fmla="*/ 17191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745A87-259D-44CD-9DD8-3988345F0A2C}"/>
                </a:ext>
              </a:extLst>
            </p:cNvPr>
            <p:cNvSpPr/>
            <p:nvPr/>
          </p:nvSpPr>
          <p:spPr>
            <a:xfrm>
              <a:off x="2060879" y="925732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90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90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3AA048F-0543-44C4-9359-EA1A41513333}"/>
                </a:ext>
              </a:extLst>
            </p:cNvPr>
            <p:cNvSpPr/>
            <p:nvPr/>
          </p:nvSpPr>
          <p:spPr>
            <a:xfrm>
              <a:off x="2191206" y="912939"/>
              <a:ext cx="55969" cy="55969"/>
            </a:xfrm>
            <a:custGeom>
              <a:avLst/>
              <a:gdLst>
                <a:gd name="connsiteX0" fmla="*/ 31582 w 55968"/>
                <a:gd name="connsiteY0" fmla="*/ 57168 h 55968"/>
                <a:gd name="connsiteX1" fmla="*/ 57168 w 55968"/>
                <a:gd name="connsiteY1" fmla="*/ 31583 h 55968"/>
                <a:gd name="connsiteX2" fmla="*/ 31582 w 55968"/>
                <a:gd name="connsiteY2" fmla="*/ 5997 h 55968"/>
                <a:gd name="connsiteX3" fmla="*/ 5997 w 55968"/>
                <a:gd name="connsiteY3" fmla="*/ 31583 h 55968"/>
                <a:gd name="connsiteX4" fmla="*/ 31582 w 55968"/>
                <a:gd name="connsiteY4" fmla="*/ 57168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31582" y="57168"/>
                  </a:moveTo>
                  <a:cubicBezTo>
                    <a:pt x="45974" y="57168"/>
                    <a:pt x="57168" y="45974"/>
                    <a:pt x="57168" y="31583"/>
                  </a:cubicBezTo>
                  <a:cubicBezTo>
                    <a:pt x="57168" y="17190"/>
                    <a:pt x="45175" y="5997"/>
                    <a:pt x="31582" y="5997"/>
                  </a:cubicBezTo>
                  <a:cubicBezTo>
                    <a:pt x="17190" y="5997"/>
                    <a:pt x="5997" y="17190"/>
                    <a:pt x="5997" y="31583"/>
                  </a:cubicBezTo>
                  <a:cubicBezTo>
                    <a:pt x="5997" y="45974"/>
                    <a:pt x="17190" y="57168"/>
                    <a:pt x="31582" y="57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BA74823-22F5-4777-8DA0-698CC9DE94E2}"/>
                </a:ext>
              </a:extLst>
            </p:cNvPr>
            <p:cNvSpPr/>
            <p:nvPr/>
          </p:nvSpPr>
          <p:spPr>
            <a:xfrm>
              <a:off x="2322333" y="901745"/>
              <a:ext cx="79955" cy="79955"/>
            </a:xfrm>
            <a:custGeom>
              <a:avLst/>
              <a:gdLst>
                <a:gd name="connsiteX0" fmla="*/ 42776 w 79955"/>
                <a:gd name="connsiteY0" fmla="*/ 79556 h 79955"/>
                <a:gd name="connsiteX1" fmla="*/ 79556 w 79955"/>
                <a:gd name="connsiteY1" fmla="*/ 42776 h 79955"/>
                <a:gd name="connsiteX2" fmla="*/ 42776 w 79955"/>
                <a:gd name="connsiteY2" fmla="*/ 5997 h 79955"/>
                <a:gd name="connsiteX3" fmla="*/ 5997 w 79955"/>
                <a:gd name="connsiteY3" fmla="*/ 42776 h 79955"/>
                <a:gd name="connsiteX4" fmla="*/ 42776 w 79955"/>
                <a:gd name="connsiteY4" fmla="*/ 79556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2776" y="79556"/>
                  </a:moveTo>
                  <a:cubicBezTo>
                    <a:pt x="62765" y="79556"/>
                    <a:pt x="79556" y="62765"/>
                    <a:pt x="79556" y="42776"/>
                  </a:cubicBezTo>
                  <a:cubicBezTo>
                    <a:pt x="79556" y="22787"/>
                    <a:pt x="62765" y="5997"/>
                    <a:pt x="42776" y="5997"/>
                  </a:cubicBezTo>
                  <a:cubicBezTo>
                    <a:pt x="22787" y="5997"/>
                    <a:pt x="5997" y="22787"/>
                    <a:pt x="5997" y="42776"/>
                  </a:cubicBezTo>
                  <a:cubicBezTo>
                    <a:pt x="5997" y="62765"/>
                    <a:pt x="22787" y="79556"/>
                    <a:pt x="42776" y="7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94CF97A-021D-413D-83AE-2DDC42633517}"/>
                </a:ext>
              </a:extLst>
            </p:cNvPr>
            <p:cNvSpPr/>
            <p:nvPr/>
          </p:nvSpPr>
          <p:spPr>
            <a:xfrm>
              <a:off x="2481445" y="91853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6796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BE75C03-3027-470D-B144-81284A12479B}"/>
                </a:ext>
              </a:extLst>
            </p:cNvPr>
            <p:cNvSpPr/>
            <p:nvPr/>
          </p:nvSpPr>
          <p:spPr>
            <a:xfrm>
              <a:off x="2626964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F6F88F7-16AC-47BF-AF28-41CFB37CADD2}"/>
                </a:ext>
              </a:extLst>
            </p:cNvPr>
            <p:cNvSpPr/>
            <p:nvPr/>
          </p:nvSpPr>
          <p:spPr>
            <a:xfrm>
              <a:off x="2783677" y="93532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3A6CE88-EB93-441F-B1E3-08FD06E64123}"/>
                </a:ext>
              </a:extLst>
            </p:cNvPr>
            <p:cNvSpPr/>
            <p:nvPr/>
          </p:nvSpPr>
          <p:spPr>
            <a:xfrm>
              <a:off x="2912405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1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55787A7-8CCB-4427-8A41-09CF48C63AEE}"/>
                </a:ext>
              </a:extLst>
            </p:cNvPr>
            <p:cNvSpPr/>
            <p:nvPr/>
          </p:nvSpPr>
          <p:spPr>
            <a:xfrm>
              <a:off x="3055525" y="92173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992" y="5997"/>
                    <a:pt x="5997" y="13193"/>
                    <a:pt x="5997" y="22787"/>
                  </a:cubicBezTo>
                  <a:cubicBezTo>
                    <a:pt x="5997" y="315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904D4F0-55F7-43C6-ABF7-0E572CB65B25}"/>
                </a:ext>
              </a:extLst>
            </p:cNvPr>
            <p:cNvSpPr/>
            <p:nvPr/>
          </p:nvSpPr>
          <p:spPr>
            <a:xfrm>
              <a:off x="3204955" y="928130"/>
              <a:ext cx="31982" cy="31982"/>
            </a:xfrm>
            <a:custGeom>
              <a:avLst/>
              <a:gdLst>
                <a:gd name="connsiteX0" fmla="*/ 16478 w 31982"/>
                <a:gd name="connsiteY0" fmla="*/ 26785 h 31982"/>
                <a:gd name="connsiteX1" fmla="*/ 26872 w 31982"/>
                <a:gd name="connsiteY1" fmla="*/ 16391 h 31982"/>
                <a:gd name="connsiteX2" fmla="*/ 16478 w 31982"/>
                <a:gd name="connsiteY2" fmla="*/ 5997 h 31982"/>
                <a:gd name="connsiteX3" fmla="*/ 6084 w 31982"/>
                <a:gd name="connsiteY3" fmla="*/ 16391 h 31982"/>
                <a:gd name="connsiteX4" fmla="*/ 16478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78" y="26785"/>
                  </a:moveTo>
                  <a:cubicBezTo>
                    <a:pt x="22075" y="26785"/>
                    <a:pt x="26872" y="21988"/>
                    <a:pt x="26872" y="16391"/>
                  </a:cubicBezTo>
                  <a:cubicBezTo>
                    <a:pt x="26872" y="10794"/>
                    <a:pt x="22075" y="5997"/>
                    <a:pt x="16478" y="5997"/>
                  </a:cubicBezTo>
                  <a:cubicBezTo>
                    <a:pt x="10881" y="5997"/>
                    <a:pt x="6084" y="10794"/>
                    <a:pt x="6084" y="16391"/>
                  </a:cubicBezTo>
                  <a:cubicBezTo>
                    <a:pt x="5284" y="21988"/>
                    <a:pt x="10082" y="26785"/>
                    <a:pt x="16478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D8DD66D-82BF-4A58-9B25-6FC2895629EA}"/>
                </a:ext>
              </a:extLst>
            </p:cNvPr>
            <p:cNvSpPr/>
            <p:nvPr/>
          </p:nvSpPr>
          <p:spPr>
            <a:xfrm>
              <a:off x="3352960" y="93372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13F1AAF-B305-4617-AD68-DA98633F8C6B}"/>
                </a:ext>
              </a:extLst>
            </p:cNvPr>
            <p:cNvSpPr/>
            <p:nvPr/>
          </p:nvSpPr>
          <p:spPr>
            <a:xfrm>
              <a:off x="349608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C983DFC-A751-4F3F-BA20-8CEAB972F77C}"/>
                </a:ext>
              </a:extLst>
            </p:cNvPr>
            <p:cNvSpPr/>
            <p:nvPr/>
          </p:nvSpPr>
          <p:spPr>
            <a:xfrm>
              <a:off x="363920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17C4DB0-4215-4E01-9D0F-928C430184D3}"/>
                </a:ext>
              </a:extLst>
            </p:cNvPr>
            <p:cNvSpPr/>
            <p:nvPr/>
          </p:nvSpPr>
          <p:spPr>
            <a:xfrm>
              <a:off x="3781521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D9792F2-E063-4309-9DC3-423EE208555C}"/>
                </a:ext>
              </a:extLst>
            </p:cNvPr>
            <p:cNvSpPr/>
            <p:nvPr/>
          </p:nvSpPr>
          <p:spPr>
            <a:xfrm>
              <a:off x="3922243" y="932928"/>
              <a:ext cx="23987" cy="15991"/>
            </a:xfrm>
            <a:custGeom>
              <a:avLst/>
              <a:gdLst>
                <a:gd name="connsiteX0" fmla="*/ 12393 w 23986"/>
                <a:gd name="connsiteY0" fmla="*/ 17190 h 15991"/>
                <a:gd name="connsiteX1" fmla="*/ 17990 w 23986"/>
                <a:gd name="connsiteY1" fmla="*/ 11594 h 15991"/>
                <a:gd name="connsiteX2" fmla="*/ 12393 w 23986"/>
                <a:gd name="connsiteY2" fmla="*/ 5997 h 15991"/>
                <a:gd name="connsiteX3" fmla="*/ 5997 w 23986"/>
                <a:gd name="connsiteY3" fmla="*/ 11594 h 15991"/>
                <a:gd name="connsiteX4" fmla="*/ 123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2393" y="17190"/>
                  </a:moveTo>
                  <a:cubicBezTo>
                    <a:pt x="15591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1594"/>
                  </a:cubicBezTo>
                  <a:cubicBezTo>
                    <a:pt x="5997" y="14792"/>
                    <a:pt x="9195" y="17190"/>
                    <a:pt x="123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707375D-F06B-4ED4-AA5E-B694730028FC}"/>
                </a:ext>
              </a:extLst>
            </p:cNvPr>
            <p:cNvSpPr/>
            <p:nvPr/>
          </p:nvSpPr>
          <p:spPr>
            <a:xfrm>
              <a:off x="4064564" y="93132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89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89" y="16391"/>
                    <a:pt x="18789" y="131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B46FCDE-93BC-4601-A6E5-95E707D3E9CB}"/>
                </a:ext>
              </a:extLst>
            </p:cNvPr>
            <p:cNvSpPr/>
            <p:nvPr/>
          </p:nvSpPr>
          <p:spPr>
            <a:xfrm>
              <a:off x="4206781" y="931328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1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71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E7C28F0-BFF2-4A41-A6C5-928ED5A2B53C}"/>
                </a:ext>
              </a:extLst>
            </p:cNvPr>
            <p:cNvSpPr/>
            <p:nvPr/>
          </p:nvSpPr>
          <p:spPr>
            <a:xfrm>
              <a:off x="4342009" y="924932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7585" y="33181"/>
                    <a:pt x="33981" y="26785"/>
                    <a:pt x="33981" y="19589"/>
                  </a:cubicBezTo>
                  <a:cubicBezTo>
                    <a:pt x="33981" y="11594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6797" y="26785"/>
                    <a:pt x="131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09DCD88-5B0F-4C21-A4E8-60A12FC7A6C0}"/>
                </a:ext>
              </a:extLst>
            </p:cNvPr>
            <p:cNvSpPr/>
            <p:nvPr/>
          </p:nvSpPr>
          <p:spPr>
            <a:xfrm>
              <a:off x="4485130" y="924132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0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0" y="28384"/>
                    <a:pt x="34780" y="20389"/>
                  </a:cubicBezTo>
                  <a:cubicBezTo>
                    <a:pt x="34780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12AC406-046E-4A30-95AF-900F0553667B}"/>
                </a:ext>
              </a:extLst>
            </p:cNvPr>
            <p:cNvSpPr/>
            <p:nvPr/>
          </p:nvSpPr>
          <p:spPr>
            <a:xfrm>
              <a:off x="4626651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3" y="36380"/>
                    <a:pt x="36380" y="29983"/>
                    <a:pt x="36380" y="21188"/>
                  </a:cubicBezTo>
                  <a:cubicBezTo>
                    <a:pt x="36380" y="13193"/>
                    <a:pt x="29183" y="5997"/>
                    <a:pt x="21188" y="5997"/>
                  </a:cubicBezTo>
                  <a:cubicBezTo>
                    <a:pt x="13192" y="5997"/>
                    <a:pt x="5997" y="12393"/>
                    <a:pt x="5997" y="21188"/>
                  </a:cubicBezTo>
                  <a:cubicBezTo>
                    <a:pt x="5997" y="29184"/>
                    <a:pt x="123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1F160F5-D718-4824-9A8A-2497BCB448D3}"/>
                </a:ext>
              </a:extLst>
            </p:cNvPr>
            <p:cNvSpPr/>
            <p:nvPr/>
          </p:nvSpPr>
          <p:spPr>
            <a:xfrm>
              <a:off x="4756978" y="910540"/>
              <a:ext cx="63964" cy="63964"/>
            </a:xfrm>
            <a:custGeom>
              <a:avLst/>
              <a:gdLst>
                <a:gd name="connsiteX0" fmla="*/ 61966 w 63964"/>
                <a:gd name="connsiteY0" fmla="*/ 33981 h 63964"/>
                <a:gd name="connsiteX1" fmla="*/ 33981 w 63964"/>
                <a:gd name="connsiteY1" fmla="*/ 61966 h 63964"/>
                <a:gd name="connsiteX2" fmla="*/ 5997 w 63964"/>
                <a:gd name="connsiteY2" fmla="*/ 33981 h 63964"/>
                <a:gd name="connsiteX3" fmla="*/ 33981 w 63964"/>
                <a:gd name="connsiteY3" fmla="*/ 5997 h 63964"/>
                <a:gd name="connsiteX4" fmla="*/ 61966 w 63964"/>
                <a:gd name="connsiteY4" fmla="*/ 33981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61966" y="33981"/>
                  </a:moveTo>
                  <a:cubicBezTo>
                    <a:pt x="61966" y="49436"/>
                    <a:pt x="49436" y="61966"/>
                    <a:pt x="33981" y="61966"/>
                  </a:cubicBezTo>
                  <a:cubicBezTo>
                    <a:pt x="18526" y="61966"/>
                    <a:pt x="5997" y="49436"/>
                    <a:pt x="5997" y="33981"/>
                  </a:cubicBezTo>
                  <a:cubicBezTo>
                    <a:pt x="5997" y="18526"/>
                    <a:pt x="18526" y="5997"/>
                    <a:pt x="33981" y="5997"/>
                  </a:cubicBezTo>
                  <a:cubicBezTo>
                    <a:pt x="49436" y="5997"/>
                    <a:pt x="61966" y="18526"/>
                    <a:pt x="61966" y="3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0856C94-C3A8-4CD6-AE59-AFDB95312FCA}"/>
                </a:ext>
              </a:extLst>
            </p:cNvPr>
            <p:cNvSpPr/>
            <p:nvPr/>
          </p:nvSpPr>
          <p:spPr>
            <a:xfrm>
              <a:off x="4918488" y="92972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893335-7436-469F-A6EB-727FBBF0D88A}"/>
                </a:ext>
              </a:extLst>
            </p:cNvPr>
            <p:cNvSpPr/>
            <p:nvPr/>
          </p:nvSpPr>
          <p:spPr>
            <a:xfrm>
              <a:off x="345034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193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5376F55-A83E-4566-920C-85AA7CFCB7A3}"/>
                </a:ext>
              </a:extLst>
            </p:cNvPr>
            <p:cNvSpPr/>
            <p:nvPr/>
          </p:nvSpPr>
          <p:spPr>
            <a:xfrm>
              <a:off x="487355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0D9D231-A6C4-4A40-AA38-E0BEAB19893D}"/>
                </a:ext>
              </a:extLst>
            </p:cNvPr>
            <p:cNvSpPr/>
            <p:nvPr/>
          </p:nvSpPr>
          <p:spPr>
            <a:xfrm>
              <a:off x="636072" y="1069652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27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58FC5AF-8BB0-4F9D-A7B0-01CFCF236503}"/>
                </a:ext>
              </a:extLst>
            </p:cNvPr>
            <p:cNvSpPr/>
            <p:nvPr/>
          </p:nvSpPr>
          <p:spPr>
            <a:xfrm>
              <a:off x="751208" y="104246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164" y="82754"/>
                    <a:pt x="82754" y="65963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A6B0E14-F510-4999-B187-A4C571280D59}"/>
                </a:ext>
              </a:extLst>
            </p:cNvPr>
            <p:cNvSpPr/>
            <p:nvPr/>
          </p:nvSpPr>
          <p:spPr>
            <a:xfrm>
              <a:off x="918315" y="1066453"/>
              <a:ext cx="39978" cy="39978"/>
            </a:xfrm>
            <a:custGeom>
              <a:avLst/>
              <a:gdLst>
                <a:gd name="connsiteX0" fmla="*/ 20389 w 39977"/>
                <a:gd name="connsiteY0" fmla="*/ 34780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0"/>
                  </a:moveTo>
                  <a:cubicBezTo>
                    <a:pt x="28384" y="34780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0"/>
                    <a:pt x="20389" y="347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896FA7F-8349-49D0-A80A-FE7430652FBE}"/>
                </a:ext>
              </a:extLst>
            </p:cNvPr>
            <p:cNvSpPr/>
            <p:nvPr/>
          </p:nvSpPr>
          <p:spPr>
            <a:xfrm>
              <a:off x="1055838" y="106165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4951095-B546-41D5-B069-3DC1EB472962}"/>
                </a:ext>
              </a:extLst>
            </p:cNvPr>
            <p:cNvSpPr/>
            <p:nvPr/>
          </p:nvSpPr>
          <p:spPr>
            <a:xfrm>
              <a:off x="1194961" y="1058458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1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776A8A8-2318-4143-B4CD-570B30792880}"/>
                </a:ext>
              </a:extLst>
            </p:cNvPr>
            <p:cNvSpPr/>
            <p:nvPr/>
          </p:nvSpPr>
          <p:spPr>
            <a:xfrm>
              <a:off x="1324489" y="1044865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6796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86B3F59-BDF2-43AD-A45A-D32D8C156BFC}"/>
                </a:ext>
              </a:extLst>
            </p:cNvPr>
            <p:cNvSpPr/>
            <p:nvPr/>
          </p:nvSpPr>
          <p:spPr>
            <a:xfrm>
              <a:off x="1453217" y="1030473"/>
              <a:ext cx="111938" cy="111938"/>
            </a:xfrm>
            <a:custGeom>
              <a:avLst/>
              <a:gdLst>
                <a:gd name="connsiteX0" fmla="*/ 56369 w 111937"/>
                <a:gd name="connsiteY0" fmla="*/ 106740 h 111937"/>
                <a:gd name="connsiteX1" fmla="*/ 106741 w 111937"/>
                <a:gd name="connsiteY1" fmla="*/ 56369 h 111937"/>
                <a:gd name="connsiteX2" fmla="*/ 56369 w 111937"/>
                <a:gd name="connsiteY2" fmla="*/ 5997 h 111937"/>
                <a:gd name="connsiteX3" fmla="*/ 5997 w 111937"/>
                <a:gd name="connsiteY3" fmla="*/ 56369 h 111937"/>
                <a:gd name="connsiteX4" fmla="*/ 56369 w 111937"/>
                <a:gd name="connsiteY4" fmla="*/ 106740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6369" y="106740"/>
                  </a:moveTo>
                  <a:cubicBezTo>
                    <a:pt x="84353" y="106740"/>
                    <a:pt x="106741" y="84353"/>
                    <a:pt x="106741" y="56369"/>
                  </a:cubicBezTo>
                  <a:cubicBezTo>
                    <a:pt x="106741" y="28384"/>
                    <a:pt x="84353" y="5997"/>
                    <a:pt x="56369" y="5997"/>
                  </a:cubicBezTo>
                  <a:cubicBezTo>
                    <a:pt x="28384" y="5997"/>
                    <a:pt x="5997" y="28384"/>
                    <a:pt x="5997" y="56369"/>
                  </a:cubicBezTo>
                  <a:cubicBezTo>
                    <a:pt x="5997" y="84353"/>
                    <a:pt x="28384" y="106740"/>
                    <a:pt x="56369" y="106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4DCF41D-3C73-494E-9A9A-C4203DC40AD5}"/>
                </a:ext>
              </a:extLst>
            </p:cNvPr>
            <p:cNvSpPr/>
            <p:nvPr/>
          </p:nvSpPr>
          <p:spPr>
            <a:xfrm>
              <a:off x="1611529" y="1046465"/>
              <a:ext cx="79955" cy="79955"/>
            </a:xfrm>
            <a:custGeom>
              <a:avLst/>
              <a:gdLst>
                <a:gd name="connsiteX0" fmla="*/ 40377 w 79955"/>
                <a:gd name="connsiteY0" fmla="*/ 74758 h 79955"/>
                <a:gd name="connsiteX1" fmla="*/ 74758 w 79955"/>
                <a:gd name="connsiteY1" fmla="*/ 40377 h 79955"/>
                <a:gd name="connsiteX2" fmla="*/ 40377 w 79955"/>
                <a:gd name="connsiteY2" fmla="*/ 5997 h 79955"/>
                <a:gd name="connsiteX3" fmla="*/ 5997 w 79955"/>
                <a:gd name="connsiteY3" fmla="*/ 40377 h 79955"/>
                <a:gd name="connsiteX4" fmla="*/ 40377 w 79955"/>
                <a:gd name="connsiteY4" fmla="*/ 74758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377" y="74758"/>
                  </a:moveTo>
                  <a:cubicBezTo>
                    <a:pt x="59567" y="74758"/>
                    <a:pt x="74758" y="59567"/>
                    <a:pt x="74758" y="40377"/>
                  </a:cubicBezTo>
                  <a:cubicBezTo>
                    <a:pt x="74758" y="21188"/>
                    <a:pt x="59567" y="5997"/>
                    <a:pt x="40377" y="5997"/>
                  </a:cubicBezTo>
                  <a:cubicBezTo>
                    <a:pt x="21188" y="5997"/>
                    <a:pt x="5997" y="21188"/>
                    <a:pt x="5997" y="40377"/>
                  </a:cubicBezTo>
                  <a:cubicBezTo>
                    <a:pt x="5997" y="59567"/>
                    <a:pt x="21188" y="74758"/>
                    <a:pt x="40377" y="747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09A9FFD-285E-4DCE-8CFD-63E32FF111FA}"/>
                </a:ext>
              </a:extLst>
            </p:cNvPr>
            <p:cNvSpPr/>
            <p:nvPr/>
          </p:nvSpPr>
          <p:spPr>
            <a:xfrm>
              <a:off x="1733861" y="1027275"/>
              <a:ext cx="119933" cy="119933"/>
            </a:xfrm>
            <a:custGeom>
              <a:avLst/>
              <a:gdLst>
                <a:gd name="connsiteX0" fmla="*/ 60367 w 119933"/>
                <a:gd name="connsiteY0" fmla="*/ 114736 h 119933"/>
                <a:gd name="connsiteX1" fmla="*/ 114736 w 119933"/>
                <a:gd name="connsiteY1" fmla="*/ 60367 h 119933"/>
                <a:gd name="connsiteX2" fmla="*/ 60367 w 119933"/>
                <a:gd name="connsiteY2" fmla="*/ 5997 h 119933"/>
                <a:gd name="connsiteX3" fmla="*/ 5997 w 119933"/>
                <a:gd name="connsiteY3" fmla="*/ 60367 h 119933"/>
                <a:gd name="connsiteX4" fmla="*/ 60367 w 119933"/>
                <a:gd name="connsiteY4" fmla="*/ 114736 h 11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33" h="119933">
                  <a:moveTo>
                    <a:pt x="60367" y="114736"/>
                  </a:moveTo>
                  <a:cubicBezTo>
                    <a:pt x="90750" y="114736"/>
                    <a:pt x="114736" y="89950"/>
                    <a:pt x="114736" y="60367"/>
                  </a:cubicBezTo>
                  <a:cubicBezTo>
                    <a:pt x="114736" y="29983"/>
                    <a:pt x="89950" y="5997"/>
                    <a:pt x="60367" y="5997"/>
                  </a:cubicBezTo>
                  <a:cubicBezTo>
                    <a:pt x="30783" y="5997"/>
                    <a:pt x="5997" y="30783"/>
                    <a:pt x="5997" y="60367"/>
                  </a:cubicBezTo>
                  <a:cubicBezTo>
                    <a:pt x="5997" y="89950"/>
                    <a:pt x="30783" y="114736"/>
                    <a:pt x="60367" y="114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D36D06F-1F4F-46DE-8ED1-98E722CF06D3}"/>
                </a:ext>
              </a:extLst>
            </p:cNvPr>
            <p:cNvSpPr/>
            <p:nvPr/>
          </p:nvSpPr>
          <p:spPr>
            <a:xfrm>
              <a:off x="1884955" y="1035271"/>
              <a:ext cx="103942" cy="103942"/>
            </a:xfrm>
            <a:custGeom>
              <a:avLst/>
              <a:gdLst>
                <a:gd name="connsiteX0" fmla="*/ 52393 w 103942"/>
                <a:gd name="connsiteY0" fmla="*/ 98745 h 103942"/>
                <a:gd name="connsiteX1" fmla="*/ 98767 w 103942"/>
                <a:gd name="connsiteY1" fmla="*/ 52371 h 103942"/>
                <a:gd name="connsiteX2" fmla="*/ 52393 w 103942"/>
                <a:gd name="connsiteY2" fmla="*/ 5997 h 103942"/>
                <a:gd name="connsiteX3" fmla="*/ 6018 w 103942"/>
                <a:gd name="connsiteY3" fmla="*/ 52371 h 103942"/>
                <a:gd name="connsiteX4" fmla="*/ 52393 w 103942"/>
                <a:gd name="connsiteY4" fmla="*/ 98745 h 10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2" h="103942">
                  <a:moveTo>
                    <a:pt x="52393" y="98745"/>
                  </a:moveTo>
                  <a:cubicBezTo>
                    <a:pt x="77978" y="98745"/>
                    <a:pt x="98767" y="77957"/>
                    <a:pt x="98767" y="52371"/>
                  </a:cubicBezTo>
                  <a:cubicBezTo>
                    <a:pt x="98767" y="26785"/>
                    <a:pt x="77978" y="5997"/>
                    <a:pt x="52393" y="5997"/>
                  </a:cubicBezTo>
                  <a:cubicBezTo>
                    <a:pt x="26807" y="5997"/>
                    <a:pt x="6018" y="26785"/>
                    <a:pt x="6018" y="52371"/>
                  </a:cubicBezTo>
                  <a:cubicBezTo>
                    <a:pt x="5219" y="77957"/>
                    <a:pt x="26807" y="98745"/>
                    <a:pt x="52393" y="98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C5F753C-B543-4961-AE0B-9D732D5D8F34}"/>
                </a:ext>
              </a:extLst>
            </p:cNvPr>
            <p:cNvSpPr/>
            <p:nvPr/>
          </p:nvSpPr>
          <p:spPr>
            <a:xfrm>
              <a:off x="2041689" y="1048863"/>
              <a:ext cx="71960" cy="71960"/>
            </a:xfrm>
            <a:custGeom>
              <a:avLst/>
              <a:gdLst>
                <a:gd name="connsiteX0" fmla="*/ 37979 w 71959"/>
                <a:gd name="connsiteY0" fmla="*/ 69961 h 71959"/>
                <a:gd name="connsiteX1" fmla="*/ 69961 w 71959"/>
                <a:gd name="connsiteY1" fmla="*/ 37979 h 71959"/>
                <a:gd name="connsiteX2" fmla="*/ 37979 w 71959"/>
                <a:gd name="connsiteY2" fmla="*/ 5997 h 71959"/>
                <a:gd name="connsiteX3" fmla="*/ 5997 w 71959"/>
                <a:gd name="connsiteY3" fmla="*/ 37979 h 71959"/>
                <a:gd name="connsiteX4" fmla="*/ 37979 w 71959"/>
                <a:gd name="connsiteY4" fmla="*/ 69961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7979" y="69961"/>
                  </a:moveTo>
                  <a:cubicBezTo>
                    <a:pt x="55569" y="69961"/>
                    <a:pt x="69961" y="55569"/>
                    <a:pt x="69961" y="37979"/>
                  </a:cubicBezTo>
                  <a:cubicBezTo>
                    <a:pt x="69961" y="20389"/>
                    <a:pt x="55569" y="5997"/>
                    <a:pt x="37979" y="5997"/>
                  </a:cubicBezTo>
                  <a:cubicBezTo>
                    <a:pt x="20389" y="5997"/>
                    <a:pt x="5997" y="20389"/>
                    <a:pt x="5997" y="37979"/>
                  </a:cubicBezTo>
                  <a:cubicBezTo>
                    <a:pt x="5997" y="55569"/>
                    <a:pt x="20389" y="69961"/>
                    <a:pt x="37979" y="699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C0AA735-BA69-4068-A826-1EEFB81485B2}"/>
                </a:ext>
              </a:extLst>
            </p:cNvPr>
            <p:cNvSpPr/>
            <p:nvPr/>
          </p:nvSpPr>
          <p:spPr>
            <a:xfrm>
              <a:off x="2196004" y="1060057"/>
              <a:ext cx="47973" cy="47973"/>
            </a:xfrm>
            <a:custGeom>
              <a:avLst/>
              <a:gdLst>
                <a:gd name="connsiteX0" fmla="*/ 26785 w 47973"/>
                <a:gd name="connsiteY0" fmla="*/ 47574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4"/>
                  </a:moveTo>
                  <a:cubicBezTo>
                    <a:pt x="37979" y="47574"/>
                    <a:pt x="47573" y="38778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5591" y="5997"/>
                    <a:pt x="5997" y="14792"/>
                    <a:pt x="5997" y="26785"/>
                  </a:cubicBezTo>
                  <a:cubicBezTo>
                    <a:pt x="5997" y="38778"/>
                    <a:pt x="14792" y="47574"/>
                    <a:pt x="26785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AF1B5B9-38CF-4332-BCE1-5ED54E82A987}"/>
                </a:ext>
              </a:extLst>
            </p:cNvPr>
            <p:cNvSpPr/>
            <p:nvPr/>
          </p:nvSpPr>
          <p:spPr>
            <a:xfrm>
              <a:off x="2340723" y="1062456"/>
              <a:ext cx="47973" cy="47973"/>
            </a:xfrm>
            <a:custGeom>
              <a:avLst/>
              <a:gdLst>
                <a:gd name="connsiteX0" fmla="*/ 24387 w 47973"/>
                <a:gd name="connsiteY0" fmla="*/ 42776 h 47973"/>
                <a:gd name="connsiteX1" fmla="*/ 42776 w 47973"/>
                <a:gd name="connsiteY1" fmla="*/ 24386 h 47973"/>
                <a:gd name="connsiteX2" fmla="*/ 24387 w 47973"/>
                <a:gd name="connsiteY2" fmla="*/ 5997 h 47973"/>
                <a:gd name="connsiteX3" fmla="*/ 5997 w 47973"/>
                <a:gd name="connsiteY3" fmla="*/ 24386 h 47973"/>
                <a:gd name="connsiteX4" fmla="*/ 24387 w 47973"/>
                <a:gd name="connsiteY4" fmla="*/ 42776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4387" y="42776"/>
                  </a:moveTo>
                  <a:cubicBezTo>
                    <a:pt x="34781" y="42776"/>
                    <a:pt x="42776" y="34780"/>
                    <a:pt x="42776" y="24386"/>
                  </a:cubicBezTo>
                  <a:cubicBezTo>
                    <a:pt x="42776" y="13992"/>
                    <a:pt x="34781" y="5997"/>
                    <a:pt x="24387" y="5997"/>
                  </a:cubicBezTo>
                  <a:cubicBezTo>
                    <a:pt x="13992" y="5997"/>
                    <a:pt x="5997" y="13992"/>
                    <a:pt x="5997" y="24386"/>
                  </a:cubicBezTo>
                  <a:cubicBezTo>
                    <a:pt x="5997" y="34780"/>
                    <a:pt x="14792" y="42776"/>
                    <a:pt x="24387" y="42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D3256FD9-A51B-49DE-AD7A-A438BAD069A9}"/>
                </a:ext>
              </a:extLst>
            </p:cNvPr>
            <p:cNvSpPr/>
            <p:nvPr/>
          </p:nvSpPr>
          <p:spPr>
            <a:xfrm>
              <a:off x="2490240" y="107045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2787"/>
                    <a:pt x="115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BFD65F7-23B2-42B5-9993-971F6BB37FFE}"/>
                </a:ext>
              </a:extLst>
            </p:cNvPr>
            <p:cNvSpPr/>
            <p:nvPr/>
          </p:nvSpPr>
          <p:spPr>
            <a:xfrm>
              <a:off x="2614970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23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BB831E1-F57C-4CC3-BF4A-75358073594F}"/>
                </a:ext>
              </a:extLst>
            </p:cNvPr>
            <p:cNvSpPr/>
            <p:nvPr/>
          </p:nvSpPr>
          <p:spPr>
            <a:xfrm>
              <a:off x="2770884" y="106565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342537E-D15F-406B-ACA2-6975725D0E76}"/>
                </a:ext>
              </a:extLst>
            </p:cNvPr>
            <p:cNvSpPr/>
            <p:nvPr/>
          </p:nvSpPr>
          <p:spPr>
            <a:xfrm>
              <a:off x="2923599" y="1074449"/>
              <a:ext cx="23987" cy="23987"/>
            </a:xfrm>
            <a:custGeom>
              <a:avLst/>
              <a:gdLst>
                <a:gd name="connsiteX0" fmla="*/ 12393 w 23986"/>
                <a:gd name="connsiteY0" fmla="*/ 18789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89"/>
                  </a:moveTo>
                  <a:cubicBezTo>
                    <a:pt x="16391" y="18789"/>
                    <a:pt x="18789" y="15591"/>
                    <a:pt x="18789" y="123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9195" y="18789"/>
                    <a:pt x="12393" y="18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84FBC94-7701-45E5-B958-30990EA9F5F5}"/>
                </a:ext>
              </a:extLst>
            </p:cNvPr>
            <p:cNvSpPr/>
            <p:nvPr/>
          </p:nvSpPr>
          <p:spPr>
            <a:xfrm>
              <a:off x="3061922" y="1070451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FF14264-9CB6-4944-B2EA-41A774268439}"/>
                </a:ext>
              </a:extLst>
            </p:cNvPr>
            <p:cNvSpPr/>
            <p:nvPr/>
          </p:nvSpPr>
          <p:spPr>
            <a:xfrm>
              <a:off x="3208118" y="1074449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6391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94B92ADD-7C10-4BE0-A35D-4BD48733FD9E}"/>
                </a:ext>
              </a:extLst>
            </p:cNvPr>
            <p:cNvSpPr/>
            <p:nvPr/>
          </p:nvSpPr>
          <p:spPr>
            <a:xfrm>
              <a:off x="3348962" y="107205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68E3E13-29FA-4E97-AF3A-34CE06CE247F}"/>
                </a:ext>
              </a:extLst>
            </p:cNvPr>
            <p:cNvSpPr/>
            <p:nvPr/>
          </p:nvSpPr>
          <p:spPr>
            <a:xfrm>
              <a:off x="3492882" y="1074449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30EDED3-904E-42D8-9D51-B3F58A0C3C5C}"/>
                </a:ext>
              </a:extLst>
            </p:cNvPr>
            <p:cNvSpPr/>
            <p:nvPr/>
          </p:nvSpPr>
          <p:spPr>
            <a:xfrm>
              <a:off x="3637601" y="1075248"/>
              <a:ext cx="15991" cy="15991"/>
            </a:xfrm>
            <a:custGeom>
              <a:avLst/>
              <a:gdLst>
                <a:gd name="connsiteX0" fmla="*/ 11594 w 15991"/>
                <a:gd name="connsiteY0" fmla="*/ 17191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1"/>
                  </a:moveTo>
                  <a:cubicBezTo>
                    <a:pt x="14792" y="17191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4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0FFCE38-A8C1-4903-9186-AA8860E32315}"/>
                </a:ext>
              </a:extLst>
            </p:cNvPr>
            <p:cNvSpPr/>
            <p:nvPr/>
          </p:nvSpPr>
          <p:spPr>
            <a:xfrm>
              <a:off x="3779123" y="107524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83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E47EFF-E121-456A-8553-89F7DA44A630}"/>
                </a:ext>
              </a:extLst>
            </p:cNvPr>
            <p:cNvSpPr/>
            <p:nvPr/>
          </p:nvSpPr>
          <p:spPr>
            <a:xfrm>
              <a:off x="3916646" y="1069652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07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7DAA59-C952-43E8-A799-9261E5EF7921}"/>
                </a:ext>
              </a:extLst>
            </p:cNvPr>
            <p:cNvSpPr/>
            <p:nvPr/>
          </p:nvSpPr>
          <p:spPr>
            <a:xfrm>
              <a:off x="4042976" y="105286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173"/>
                    <a:pt x="61966" y="33981"/>
                  </a:cubicBezTo>
                  <a:cubicBezTo>
                    <a:pt x="61966" y="18790"/>
                    <a:pt x="49172" y="5997"/>
                    <a:pt x="33981" y="5997"/>
                  </a:cubicBezTo>
                  <a:cubicBezTo>
                    <a:pt x="17990" y="5997"/>
                    <a:pt x="5997" y="18790"/>
                    <a:pt x="5997" y="33981"/>
                  </a:cubicBezTo>
                  <a:cubicBezTo>
                    <a:pt x="5997" y="49173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8FA4F27-A85B-4598-8111-FC53527376CD}"/>
                </a:ext>
              </a:extLst>
            </p:cNvPr>
            <p:cNvSpPr/>
            <p:nvPr/>
          </p:nvSpPr>
          <p:spPr>
            <a:xfrm>
              <a:off x="4187695" y="1054460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8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8" y="46774"/>
                    <a:pt x="58768" y="32382"/>
                  </a:cubicBezTo>
                  <a:cubicBezTo>
                    <a:pt x="58768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5997" y="46774"/>
                    <a:pt x="17990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65D12F5-A353-4CD1-A025-D49A70029493}"/>
                </a:ext>
              </a:extLst>
            </p:cNvPr>
            <p:cNvSpPr/>
            <p:nvPr/>
          </p:nvSpPr>
          <p:spPr>
            <a:xfrm>
              <a:off x="4329216" y="1054460"/>
              <a:ext cx="63964" cy="63964"/>
            </a:xfrm>
            <a:custGeom>
              <a:avLst/>
              <a:gdLst>
                <a:gd name="connsiteX0" fmla="*/ 33182 w 63964"/>
                <a:gd name="connsiteY0" fmla="*/ 60366 h 63964"/>
                <a:gd name="connsiteX1" fmla="*/ 60366 w 63964"/>
                <a:gd name="connsiteY1" fmla="*/ 33181 h 63964"/>
                <a:gd name="connsiteX2" fmla="*/ 33182 w 63964"/>
                <a:gd name="connsiteY2" fmla="*/ 5997 h 63964"/>
                <a:gd name="connsiteX3" fmla="*/ 5997 w 63964"/>
                <a:gd name="connsiteY3" fmla="*/ 33181 h 63964"/>
                <a:gd name="connsiteX4" fmla="*/ 33182 w 63964"/>
                <a:gd name="connsiteY4" fmla="*/ 603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182" y="60366"/>
                  </a:moveTo>
                  <a:cubicBezTo>
                    <a:pt x="48373" y="60366"/>
                    <a:pt x="60366" y="48373"/>
                    <a:pt x="60366" y="33181"/>
                  </a:cubicBezTo>
                  <a:cubicBezTo>
                    <a:pt x="60366" y="17990"/>
                    <a:pt x="48373" y="5997"/>
                    <a:pt x="33182" y="5997"/>
                  </a:cubicBezTo>
                  <a:cubicBezTo>
                    <a:pt x="17990" y="5997"/>
                    <a:pt x="5997" y="17990"/>
                    <a:pt x="5997" y="33181"/>
                  </a:cubicBezTo>
                  <a:cubicBezTo>
                    <a:pt x="5997" y="47573"/>
                    <a:pt x="17990" y="60366"/>
                    <a:pt x="33182" y="60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E8DAC08-EE13-453E-8C25-E1970C0F0ABF}"/>
                </a:ext>
              </a:extLst>
            </p:cNvPr>
            <p:cNvSpPr/>
            <p:nvPr/>
          </p:nvSpPr>
          <p:spPr>
            <a:xfrm>
              <a:off x="4469938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8790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A95F5D0-4EEB-4B07-8AB0-CDBEB371546D}"/>
                </a:ext>
              </a:extLst>
            </p:cNvPr>
            <p:cNvSpPr/>
            <p:nvPr/>
          </p:nvSpPr>
          <p:spPr>
            <a:xfrm>
              <a:off x="4621853" y="106085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BD8C3B6-5B13-457A-B189-DBB89ABDC51F}"/>
                </a:ext>
              </a:extLst>
            </p:cNvPr>
            <p:cNvSpPr/>
            <p:nvPr/>
          </p:nvSpPr>
          <p:spPr>
            <a:xfrm>
              <a:off x="4716985" y="1012883"/>
              <a:ext cx="143920" cy="143920"/>
            </a:xfrm>
            <a:custGeom>
              <a:avLst/>
              <a:gdLst>
                <a:gd name="connsiteX0" fmla="*/ 73974 w 143919"/>
                <a:gd name="connsiteY0" fmla="*/ 141921 h 143919"/>
                <a:gd name="connsiteX1" fmla="*/ 141936 w 143919"/>
                <a:gd name="connsiteY1" fmla="*/ 73959 h 143919"/>
                <a:gd name="connsiteX2" fmla="*/ 73974 w 143919"/>
                <a:gd name="connsiteY2" fmla="*/ 5997 h 143919"/>
                <a:gd name="connsiteX3" fmla="*/ 6012 w 143919"/>
                <a:gd name="connsiteY3" fmla="*/ 73959 h 143919"/>
                <a:gd name="connsiteX4" fmla="*/ 73974 w 143919"/>
                <a:gd name="connsiteY4" fmla="*/ 141921 h 14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9" h="143919">
                  <a:moveTo>
                    <a:pt x="73974" y="141921"/>
                  </a:moveTo>
                  <a:cubicBezTo>
                    <a:pt x="111553" y="141921"/>
                    <a:pt x="141936" y="111538"/>
                    <a:pt x="141936" y="73959"/>
                  </a:cubicBezTo>
                  <a:cubicBezTo>
                    <a:pt x="141936" y="36380"/>
                    <a:pt x="111553" y="5997"/>
                    <a:pt x="73974" y="5997"/>
                  </a:cubicBezTo>
                  <a:cubicBezTo>
                    <a:pt x="36395" y="5997"/>
                    <a:pt x="6012" y="36380"/>
                    <a:pt x="6012" y="73959"/>
                  </a:cubicBezTo>
                  <a:cubicBezTo>
                    <a:pt x="5213" y="111538"/>
                    <a:pt x="35596" y="141921"/>
                    <a:pt x="73974" y="1419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FBDEA82-AD68-457D-869F-64B4FAEC2162}"/>
                </a:ext>
              </a:extLst>
            </p:cNvPr>
            <p:cNvSpPr/>
            <p:nvPr/>
          </p:nvSpPr>
          <p:spPr>
            <a:xfrm>
              <a:off x="4922486" y="107684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89C077EE-8DC6-431B-B8DF-F5CBE280A8A1}"/>
                </a:ext>
              </a:extLst>
            </p:cNvPr>
            <p:cNvSpPr/>
            <p:nvPr/>
          </p:nvSpPr>
          <p:spPr>
            <a:xfrm>
              <a:off x="353029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30C6A5-960B-4B73-B3BA-1F0D5332C301}"/>
                </a:ext>
              </a:extLst>
            </p:cNvPr>
            <p:cNvSpPr/>
            <p:nvPr/>
          </p:nvSpPr>
          <p:spPr>
            <a:xfrm>
              <a:off x="495350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A189E84-8CFD-4BDB-8D21-47482CB7BC8F}"/>
                </a:ext>
              </a:extLst>
            </p:cNvPr>
            <p:cNvSpPr/>
            <p:nvPr/>
          </p:nvSpPr>
          <p:spPr>
            <a:xfrm>
              <a:off x="634473" y="1211173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860D642-FAA0-494C-8684-F24763D2BDE7}"/>
                </a:ext>
              </a:extLst>
            </p:cNvPr>
            <p:cNvSpPr/>
            <p:nvPr/>
          </p:nvSpPr>
          <p:spPr>
            <a:xfrm>
              <a:off x="784789" y="121916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93BE85E-5D69-4406-8C71-E6895698495E}"/>
                </a:ext>
              </a:extLst>
            </p:cNvPr>
            <p:cNvSpPr/>
            <p:nvPr/>
          </p:nvSpPr>
          <p:spPr>
            <a:xfrm>
              <a:off x="891130" y="1182389"/>
              <a:ext cx="87951" cy="87951"/>
            </a:xfrm>
            <a:custGeom>
              <a:avLst/>
              <a:gdLst>
                <a:gd name="connsiteX0" fmla="*/ 47573 w 87951"/>
                <a:gd name="connsiteY0" fmla="*/ 88351 h 87951"/>
                <a:gd name="connsiteX1" fmla="*/ 89150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83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8351"/>
                  </a:moveTo>
                  <a:cubicBezTo>
                    <a:pt x="70761" y="88351"/>
                    <a:pt x="89150" y="69961"/>
                    <a:pt x="89150" y="46774"/>
                  </a:cubicBezTo>
                  <a:cubicBezTo>
                    <a:pt x="89150" y="24386"/>
                    <a:pt x="70761" y="5997"/>
                    <a:pt x="47573" y="5997"/>
                  </a:cubicBezTo>
                  <a:cubicBezTo>
                    <a:pt x="25186" y="5997"/>
                    <a:pt x="5997" y="24386"/>
                    <a:pt x="5997" y="46774"/>
                  </a:cubicBezTo>
                  <a:cubicBezTo>
                    <a:pt x="5997" y="69961"/>
                    <a:pt x="25186" y="88351"/>
                    <a:pt x="47573" y="883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FDE42BD-BE64-4E61-A5CB-8A6A58DBBB1C}"/>
                </a:ext>
              </a:extLst>
            </p:cNvPr>
            <p:cNvSpPr/>
            <p:nvPr/>
          </p:nvSpPr>
          <p:spPr>
            <a:xfrm>
              <a:off x="1055838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6DDED34-1F39-4FF7-8F73-648D776F8F7D}"/>
                </a:ext>
              </a:extLst>
            </p:cNvPr>
            <p:cNvSpPr/>
            <p:nvPr/>
          </p:nvSpPr>
          <p:spPr>
            <a:xfrm>
              <a:off x="1197313" y="1203177"/>
              <a:ext cx="47973" cy="47973"/>
            </a:xfrm>
            <a:custGeom>
              <a:avLst/>
              <a:gdLst>
                <a:gd name="connsiteX0" fmla="*/ 26832 w 47973"/>
                <a:gd name="connsiteY0" fmla="*/ 47574 h 47973"/>
                <a:gd name="connsiteX1" fmla="*/ 47620 w 47973"/>
                <a:gd name="connsiteY1" fmla="*/ 26785 h 47973"/>
                <a:gd name="connsiteX2" fmla="*/ 26832 w 47973"/>
                <a:gd name="connsiteY2" fmla="*/ 5997 h 47973"/>
                <a:gd name="connsiteX3" fmla="*/ 6043 w 47973"/>
                <a:gd name="connsiteY3" fmla="*/ 26785 h 47973"/>
                <a:gd name="connsiteX4" fmla="*/ 26832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832" y="47574"/>
                  </a:moveTo>
                  <a:cubicBezTo>
                    <a:pt x="38825" y="47574"/>
                    <a:pt x="47620" y="37979"/>
                    <a:pt x="47620" y="26785"/>
                  </a:cubicBezTo>
                  <a:cubicBezTo>
                    <a:pt x="47620" y="15591"/>
                    <a:pt x="38025" y="5997"/>
                    <a:pt x="26832" y="5997"/>
                  </a:cubicBezTo>
                  <a:cubicBezTo>
                    <a:pt x="15638" y="5997"/>
                    <a:pt x="6043" y="15591"/>
                    <a:pt x="6043" y="26785"/>
                  </a:cubicBezTo>
                  <a:cubicBezTo>
                    <a:pt x="5244" y="37979"/>
                    <a:pt x="14838" y="47574"/>
                    <a:pt x="26832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8C581AA-93AB-4984-BE19-474181D3FE2E}"/>
                </a:ext>
              </a:extLst>
            </p:cNvPr>
            <p:cNvSpPr/>
            <p:nvPr/>
          </p:nvSpPr>
          <p:spPr>
            <a:xfrm>
              <a:off x="1322090" y="118558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963" y="82754"/>
                    <a:pt x="82754" y="65164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5A846FB-371E-42D6-A807-7F50041123F8}"/>
                </a:ext>
              </a:extLst>
            </p:cNvPr>
            <p:cNvSpPr/>
            <p:nvPr/>
          </p:nvSpPr>
          <p:spPr>
            <a:xfrm>
              <a:off x="1473206" y="11927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1" y="66763"/>
                    <a:pt x="66763" y="53170"/>
                    <a:pt x="66763" y="36380"/>
                  </a:cubicBezTo>
                  <a:cubicBezTo>
                    <a:pt x="66763" y="19589"/>
                    <a:pt x="53171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4E1F3FD-5E62-4533-BC72-3AC5F315AAAE}"/>
                </a:ext>
              </a:extLst>
            </p:cNvPr>
            <p:cNvSpPr/>
            <p:nvPr/>
          </p:nvSpPr>
          <p:spPr>
            <a:xfrm>
              <a:off x="1615527" y="11935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0" y="66763"/>
                    <a:pt x="66763" y="53170"/>
                    <a:pt x="66763" y="36380"/>
                  </a:cubicBezTo>
                  <a:cubicBezTo>
                    <a:pt x="66763" y="19589"/>
                    <a:pt x="53170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07AAE9-4118-4F9C-B803-4077D9CF2EF6}"/>
                </a:ext>
              </a:extLst>
            </p:cNvPr>
            <p:cNvSpPr/>
            <p:nvPr/>
          </p:nvSpPr>
          <p:spPr>
            <a:xfrm>
              <a:off x="1768242" y="1203977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619EB068-4F45-4684-A469-990D5BD013CF}"/>
                </a:ext>
              </a:extLst>
            </p:cNvPr>
            <p:cNvSpPr/>
            <p:nvPr/>
          </p:nvSpPr>
          <p:spPr>
            <a:xfrm>
              <a:off x="1922468" y="1215170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AA2F8D8-2AD3-4D59-870D-C4FB47CA8F33}"/>
                </a:ext>
              </a:extLst>
            </p:cNvPr>
            <p:cNvSpPr/>
            <p:nvPr/>
          </p:nvSpPr>
          <p:spPr>
            <a:xfrm>
              <a:off x="2068075" y="1218369"/>
              <a:ext cx="15991" cy="15991"/>
            </a:xfrm>
            <a:custGeom>
              <a:avLst/>
              <a:gdLst>
                <a:gd name="connsiteX0" fmla="*/ 11593 w 15991"/>
                <a:gd name="connsiteY0" fmla="*/ 17190 h 15991"/>
                <a:gd name="connsiteX1" fmla="*/ 17190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D05FE16-6155-405E-9D54-A35D974BE08B}"/>
                </a:ext>
              </a:extLst>
            </p:cNvPr>
            <p:cNvSpPr/>
            <p:nvPr/>
          </p:nvSpPr>
          <p:spPr>
            <a:xfrm>
              <a:off x="2208796" y="1215970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1FE57B6-8A91-4AEA-9CBA-30434BAB4ADC}"/>
                </a:ext>
              </a:extLst>
            </p:cNvPr>
            <p:cNvSpPr/>
            <p:nvPr/>
          </p:nvSpPr>
          <p:spPr>
            <a:xfrm>
              <a:off x="2356714" y="1221567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1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1DA386-211E-4E9B-AA6A-061AC310C26C}"/>
                </a:ext>
              </a:extLst>
            </p:cNvPr>
            <p:cNvSpPr/>
            <p:nvPr/>
          </p:nvSpPr>
          <p:spPr>
            <a:xfrm>
              <a:off x="2486242" y="1207974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4" y="36380"/>
                    <a:pt x="36380" y="29983"/>
                    <a:pt x="36380" y="21188"/>
                  </a:cubicBezTo>
                  <a:cubicBezTo>
                    <a:pt x="36380" y="13193"/>
                    <a:pt x="29983" y="5997"/>
                    <a:pt x="21188" y="5997"/>
                  </a:cubicBezTo>
                  <a:cubicBezTo>
                    <a:pt x="13193" y="5997"/>
                    <a:pt x="5997" y="12393"/>
                    <a:pt x="5997" y="21188"/>
                  </a:cubicBezTo>
                  <a:cubicBezTo>
                    <a:pt x="6796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ABD0C39-1856-46D0-A97C-217468EF0299}"/>
                </a:ext>
              </a:extLst>
            </p:cNvPr>
            <p:cNvSpPr/>
            <p:nvPr/>
          </p:nvSpPr>
          <p:spPr>
            <a:xfrm>
              <a:off x="2631761" y="1211173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15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57ECDAE-4703-412D-8918-13D2CF24288F}"/>
                </a:ext>
              </a:extLst>
            </p:cNvPr>
            <p:cNvSpPr/>
            <p:nvPr/>
          </p:nvSpPr>
          <p:spPr>
            <a:xfrm>
              <a:off x="2758890" y="119598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972" y="61966"/>
                    <a:pt x="61966" y="49173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8790"/>
                    <a:pt x="5997" y="33981"/>
                  </a:cubicBezTo>
                  <a:cubicBezTo>
                    <a:pt x="5997" y="49173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C645BD4-3DB8-46FE-98D5-4691CD755819}"/>
                </a:ext>
              </a:extLst>
            </p:cNvPr>
            <p:cNvSpPr/>
            <p:nvPr/>
          </p:nvSpPr>
          <p:spPr>
            <a:xfrm>
              <a:off x="2902011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3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7990"/>
                    <a:pt x="5997" y="33981"/>
                  </a:cubicBezTo>
                  <a:cubicBezTo>
                    <a:pt x="5997" y="49972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B0C8688-A578-4553-8877-03B97CB7918A}"/>
                </a:ext>
              </a:extLst>
            </p:cNvPr>
            <p:cNvSpPr/>
            <p:nvPr/>
          </p:nvSpPr>
          <p:spPr>
            <a:xfrm>
              <a:off x="3048329" y="1199179"/>
              <a:ext cx="55969" cy="55969"/>
            </a:xfrm>
            <a:custGeom>
              <a:avLst/>
              <a:gdLst>
                <a:gd name="connsiteX0" fmla="*/ 29983 w 55968"/>
                <a:gd name="connsiteY0" fmla="*/ 55569 h 55968"/>
                <a:gd name="connsiteX1" fmla="*/ 54770 w 55968"/>
                <a:gd name="connsiteY1" fmla="*/ 30783 h 55968"/>
                <a:gd name="connsiteX2" fmla="*/ 29983 w 55968"/>
                <a:gd name="connsiteY2" fmla="*/ 5997 h 55968"/>
                <a:gd name="connsiteX3" fmla="*/ 5997 w 55968"/>
                <a:gd name="connsiteY3" fmla="*/ 30783 h 55968"/>
                <a:gd name="connsiteX4" fmla="*/ 29983 w 55968"/>
                <a:gd name="connsiteY4" fmla="*/ 55569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5569"/>
                  </a:moveTo>
                  <a:cubicBezTo>
                    <a:pt x="43576" y="55569"/>
                    <a:pt x="54770" y="44375"/>
                    <a:pt x="54770" y="30783"/>
                  </a:cubicBezTo>
                  <a:cubicBezTo>
                    <a:pt x="54770" y="17191"/>
                    <a:pt x="43576" y="5997"/>
                    <a:pt x="29983" y="5997"/>
                  </a:cubicBezTo>
                  <a:cubicBezTo>
                    <a:pt x="16391" y="5997"/>
                    <a:pt x="5997" y="17191"/>
                    <a:pt x="5997" y="30783"/>
                  </a:cubicBezTo>
                  <a:cubicBezTo>
                    <a:pt x="5997" y="44375"/>
                    <a:pt x="16391" y="55569"/>
                    <a:pt x="29983" y="55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D31C287-992E-4242-A4C3-CD5658E745EE}"/>
                </a:ext>
              </a:extLst>
            </p:cNvPr>
            <p:cNvSpPr/>
            <p:nvPr/>
          </p:nvSpPr>
          <p:spPr>
            <a:xfrm>
              <a:off x="3192249" y="120077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9C04644-F00B-4548-8D75-69F04FB3D707}"/>
                </a:ext>
              </a:extLst>
            </p:cNvPr>
            <p:cNvSpPr/>
            <p:nvPr/>
          </p:nvSpPr>
          <p:spPr>
            <a:xfrm>
              <a:off x="3333770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27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71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D154264-A663-4F5C-B45E-1517549F2D6A}"/>
                </a:ext>
              </a:extLst>
            </p:cNvPr>
            <p:cNvSpPr/>
            <p:nvPr/>
          </p:nvSpPr>
          <p:spPr>
            <a:xfrm>
              <a:off x="3473692" y="1196781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7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7" y="46774"/>
                    <a:pt x="58767" y="32382"/>
                  </a:cubicBezTo>
                  <a:cubicBezTo>
                    <a:pt x="58767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6796" y="47574"/>
                    <a:pt x="18789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8D00F7A5-84F7-459E-9C80-A34538EED61A}"/>
                </a:ext>
              </a:extLst>
            </p:cNvPr>
            <p:cNvSpPr/>
            <p:nvPr/>
          </p:nvSpPr>
          <p:spPr>
            <a:xfrm>
              <a:off x="3619212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35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63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D5CB4D9-5A04-4956-9111-50999615172F}"/>
                </a:ext>
              </a:extLst>
            </p:cNvPr>
            <p:cNvSpPr/>
            <p:nvPr/>
          </p:nvSpPr>
          <p:spPr>
            <a:xfrm>
              <a:off x="3722354" y="1160801"/>
              <a:ext cx="135924" cy="135924"/>
            </a:xfrm>
            <a:custGeom>
              <a:avLst/>
              <a:gdLst>
                <a:gd name="connsiteX0" fmla="*/ 69162 w 135924"/>
                <a:gd name="connsiteY0" fmla="*/ 132326 h 135924"/>
                <a:gd name="connsiteX1" fmla="*/ 132327 w 135924"/>
                <a:gd name="connsiteY1" fmla="*/ 69161 h 135924"/>
                <a:gd name="connsiteX2" fmla="*/ 69162 w 135924"/>
                <a:gd name="connsiteY2" fmla="*/ 5997 h 135924"/>
                <a:gd name="connsiteX3" fmla="*/ 5997 w 135924"/>
                <a:gd name="connsiteY3" fmla="*/ 69161 h 135924"/>
                <a:gd name="connsiteX4" fmla="*/ 69162 w 135924"/>
                <a:gd name="connsiteY4" fmla="*/ 132326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69162" y="132326"/>
                  </a:moveTo>
                  <a:cubicBezTo>
                    <a:pt x="103542" y="132326"/>
                    <a:pt x="132327" y="104342"/>
                    <a:pt x="132327" y="69161"/>
                  </a:cubicBezTo>
                  <a:cubicBezTo>
                    <a:pt x="132327" y="33981"/>
                    <a:pt x="103542" y="5997"/>
                    <a:pt x="69162" y="5997"/>
                  </a:cubicBezTo>
                  <a:cubicBezTo>
                    <a:pt x="33981" y="5997"/>
                    <a:pt x="5997" y="33981"/>
                    <a:pt x="5997" y="69161"/>
                  </a:cubicBezTo>
                  <a:cubicBezTo>
                    <a:pt x="5997" y="103542"/>
                    <a:pt x="34781" y="132326"/>
                    <a:pt x="69162" y="132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A30BAEA-8DE8-4F3B-B4E2-F61DE0E260C6}"/>
                </a:ext>
              </a:extLst>
            </p:cNvPr>
            <p:cNvSpPr/>
            <p:nvPr/>
          </p:nvSpPr>
          <p:spPr>
            <a:xfrm>
              <a:off x="3886263" y="1181589"/>
              <a:ext cx="95947" cy="95947"/>
            </a:xfrm>
            <a:custGeom>
              <a:avLst/>
              <a:gdLst>
                <a:gd name="connsiteX0" fmla="*/ 48373 w 95946"/>
                <a:gd name="connsiteY0" fmla="*/ 90750 h 95946"/>
                <a:gd name="connsiteX1" fmla="*/ 90750 w 95946"/>
                <a:gd name="connsiteY1" fmla="*/ 48373 h 95946"/>
                <a:gd name="connsiteX2" fmla="*/ 48373 w 95946"/>
                <a:gd name="connsiteY2" fmla="*/ 5997 h 95946"/>
                <a:gd name="connsiteX3" fmla="*/ 5997 w 95946"/>
                <a:gd name="connsiteY3" fmla="*/ 48373 h 95946"/>
                <a:gd name="connsiteX4" fmla="*/ 48373 w 95946"/>
                <a:gd name="connsiteY4" fmla="*/ 90750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8373" y="90750"/>
                  </a:moveTo>
                  <a:cubicBezTo>
                    <a:pt x="71560" y="90750"/>
                    <a:pt x="90750" y="71560"/>
                    <a:pt x="90750" y="48373"/>
                  </a:cubicBezTo>
                  <a:cubicBezTo>
                    <a:pt x="90750" y="25186"/>
                    <a:pt x="71560" y="5997"/>
                    <a:pt x="48373" y="5997"/>
                  </a:cubicBezTo>
                  <a:cubicBezTo>
                    <a:pt x="24387" y="5997"/>
                    <a:pt x="5997" y="25186"/>
                    <a:pt x="5997" y="48373"/>
                  </a:cubicBezTo>
                  <a:cubicBezTo>
                    <a:pt x="5997" y="71560"/>
                    <a:pt x="24387" y="90750"/>
                    <a:pt x="48373" y="90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DB37A67-D21E-4810-8CEB-ACA08184B637}"/>
                </a:ext>
              </a:extLst>
            </p:cNvPr>
            <p:cNvSpPr/>
            <p:nvPr/>
          </p:nvSpPr>
          <p:spPr>
            <a:xfrm>
              <a:off x="4005397" y="1158402"/>
              <a:ext cx="135924" cy="135924"/>
            </a:xfrm>
            <a:custGeom>
              <a:avLst/>
              <a:gdLst>
                <a:gd name="connsiteX0" fmla="*/ 71560 w 135924"/>
                <a:gd name="connsiteY0" fmla="*/ 137124 h 135924"/>
                <a:gd name="connsiteX1" fmla="*/ 137124 w 135924"/>
                <a:gd name="connsiteY1" fmla="*/ 71560 h 135924"/>
                <a:gd name="connsiteX2" fmla="*/ 71560 w 135924"/>
                <a:gd name="connsiteY2" fmla="*/ 5997 h 135924"/>
                <a:gd name="connsiteX3" fmla="*/ 5997 w 135924"/>
                <a:gd name="connsiteY3" fmla="*/ 71560 h 135924"/>
                <a:gd name="connsiteX4" fmla="*/ 71560 w 135924"/>
                <a:gd name="connsiteY4" fmla="*/ 137124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71560" y="137124"/>
                  </a:moveTo>
                  <a:cubicBezTo>
                    <a:pt x="107540" y="137124"/>
                    <a:pt x="137124" y="107540"/>
                    <a:pt x="137124" y="71560"/>
                  </a:cubicBezTo>
                  <a:cubicBezTo>
                    <a:pt x="137124" y="35580"/>
                    <a:pt x="107540" y="5997"/>
                    <a:pt x="71560" y="5997"/>
                  </a:cubicBezTo>
                  <a:cubicBezTo>
                    <a:pt x="35580" y="5997"/>
                    <a:pt x="5997" y="35580"/>
                    <a:pt x="5997" y="71560"/>
                  </a:cubicBezTo>
                  <a:cubicBezTo>
                    <a:pt x="5997" y="107540"/>
                    <a:pt x="35580" y="137124"/>
                    <a:pt x="71560" y="137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35E4AFDA-7A0C-43A7-8638-1BFDB664D917}"/>
                </a:ext>
              </a:extLst>
            </p:cNvPr>
            <p:cNvSpPr/>
            <p:nvPr/>
          </p:nvSpPr>
          <p:spPr>
            <a:xfrm>
              <a:off x="4130927" y="1140812"/>
              <a:ext cx="175902" cy="175902"/>
            </a:xfrm>
            <a:custGeom>
              <a:avLst/>
              <a:gdLst>
                <a:gd name="connsiteX0" fmla="*/ 89150 w 175902"/>
                <a:gd name="connsiteY0" fmla="*/ 172304 h 175902"/>
                <a:gd name="connsiteX1" fmla="*/ 172304 w 175902"/>
                <a:gd name="connsiteY1" fmla="*/ 89150 h 175902"/>
                <a:gd name="connsiteX2" fmla="*/ 89150 w 175902"/>
                <a:gd name="connsiteY2" fmla="*/ 5997 h 175902"/>
                <a:gd name="connsiteX3" fmla="*/ 5997 w 175902"/>
                <a:gd name="connsiteY3" fmla="*/ 89150 h 175902"/>
                <a:gd name="connsiteX4" fmla="*/ 89150 w 175902"/>
                <a:gd name="connsiteY4" fmla="*/ 172304 h 1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02" h="175902">
                  <a:moveTo>
                    <a:pt x="89150" y="172304"/>
                  </a:moveTo>
                  <a:cubicBezTo>
                    <a:pt x="135525" y="172304"/>
                    <a:pt x="172304" y="134725"/>
                    <a:pt x="172304" y="89150"/>
                  </a:cubicBezTo>
                  <a:cubicBezTo>
                    <a:pt x="172304" y="43576"/>
                    <a:pt x="135525" y="5997"/>
                    <a:pt x="89150" y="5997"/>
                  </a:cubicBezTo>
                  <a:cubicBezTo>
                    <a:pt x="42776" y="5997"/>
                    <a:pt x="5997" y="43576"/>
                    <a:pt x="5997" y="89150"/>
                  </a:cubicBezTo>
                  <a:cubicBezTo>
                    <a:pt x="5997" y="134725"/>
                    <a:pt x="42776" y="172304"/>
                    <a:pt x="89150" y="172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94C305-7F6F-4FE6-A978-165131F9F61B}"/>
                </a:ext>
              </a:extLst>
            </p:cNvPr>
            <p:cNvSpPr/>
            <p:nvPr/>
          </p:nvSpPr>
          <p:spPr>
            <a:xfrm>
              <a:off x="4328417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89" y="5997"/>
                    <a:pt x="5997" y="17990"/>
                    <a:pt x="5997" y="33981"/>
                  </a:cubicBezTo>
                  <a:cubicBezTo>
                    <a:pt x="6796" y="49972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41752EC-3DBD-4647-A2C7-465FCAF46288}"/>
                </a:ext>
              </a:extLst>
            </p:cNvPr>
            <p:cNvSpPr/>
            <p:nvPr/>
          </p:nvSpPr>
          <p:spPr>
            <a:xfrm>
              <a:off x="4483530" y="120797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E56EF40C-85A2-4A8C-8C17-ECBFF33BC03F}"/>
                </a:ext>
              </a:extLst>
            </p:cNvPr>
            <p:cNvSpPr/>
            <p:nvPr/>
          </p:nvSpPr>
          <p:spPr>
            <a:xfrm>
              <a:off x="4622653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51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E73F590F-A87F-4BA2-80B0-76BDC2A452F1}"/>
                </a:ext>
              </a:extLst>
            </p:cNvPr>
            <p:cNvSpPr/>
            <p:nvPr/>
          </p:nvSpPr>
          <p:spPr>
            <a:xfrm>
              <a:off x="4764974" y="1204776"/>
              <a:ext cx="47973" cy="47973"/>
            </a:xfrm>
            <a:custGeom>
              <a:avLst/>
              <a:gdLst>
                <a:gd name="connsiteX0" fmla="*/ 25986 w 47973"/>
                <a:gd name="connsiteY0" fmla="*/ 44375 h 47973"/>
                <a:gd name="connsiteX1" fmla="*/ 45175 w 47973"/>
                <a:gd name="connsiteY1" fmla="*/ 25186 h 47973"/>
                <a:gd name="connsiteX2" fmla="*/ 25986 w 47973"/>
                <a:gd name="connsiteY2" fmla="*/ 5997 h 47973"/>
                <a:gd name="connsiteX3" fmla="*/ 5997 w 47973"/>
                <a:gd name="connsiteY3" fmla="*/ 25186 h 47973"/>
                <a:gd name="connsiteX4" fmla="*/ 259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9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9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7DC0378-17E0-45BD-ACE8-F36CEC1F1ED2}"/>
                </a:ext>
              </a:extLst>
            </p:cNvPr>
            <p:cNvSpPr/>
            <p:nvPr/>
          </p:nvSpPr>
          <p:spPr>
            <a:xfrm>
              <a:off x="4891303" y="1187986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5997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39214C7C-29FC-4F51-B2D7-4A0843841D58}"/>
                </a:ext>
              </a:extLst>
            </p:cNvPr>
            <p:cNvSpPr/>
            <p:nvPr/>
          </p:nvSpPr>
          <p:spPr>
            <a:xfrm>
              <a:off x="351430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DBBB243-BFC1-4393-B89C-342504F04E2E}"/>
                </a:ext>
              </a:extLst>
            </p:cNvPr>
            <p:cNvSpPr/>
            <p:nvPr/>
          </p:nvSpPr>
          <p:spPr>
            <a:xfrm>
              <a:off x="493751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8576246-0346-46D5-B8EC-CDD11CDCB474}"/>
                </a:ext>
              </a:extLst>
            </p:cNvPr>
            <p:cNvSpPr/>
            <p:nvPr/>
          </p:nvSpPr>
          <p:spPr>
            <a:xfrm>
              <a:off x="629675" y="1348696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D6E47DF-4458-44D0-A0E2-67013F8A4201}"/>
                </a:ext>
              </a:extLst>
            </p:cNvPr>
            <p:cNvSpPr/>
            <p:nvPr/>
          </p:nvSpPr>
          <p:spPr>
            <a:xfrm>
              <a:off x="775194" y="1351894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31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2D95ECC-8278-4557-8E6D-C27F00F98FF7}"/>
                </a:ext>
              </a:extLst>
            </p:cNvPr>
            <p:cNvSpPr/>
            <p:nvPr/>
          </p:nvSpPr>
          <p:spPr>
            <a:xfrm>
              <a:off x="872740" y="1306320"/>
              <a:ext cx="127929" cy="127929"/>
            </a:xfrm>
            <a:custGeom>
              <a:avLst/>
              <a:gdLst>
                <a:gd name="connsiteX0" fmla="*/ 65963 w 127928"/>
                <a:gd name="connsiteY0" fmla="*/ 125930 h 127928"/>
                <a:gd name="connsiteX1" fmla="*/ 125930 w 127928"/>
                <a:gd name="connsiteY1" fmla="*/ 65963 h 127928"/>
                <a:gd name="connsiteX2" fmla="*/ 65963 w 127928"/>
                <a:gd name="connsiteY2" fmla="*/ 5997 h 127928"/>
                <a:gd name="connsiteX3" fmla="*/ 5997 w 127928"/>
                <a:gd name="connsiteY3" fmla="*/ 65963 h 127928"/>
                <a:gd name="connsiteX4" fmla="*/ 65963 w 127928"/>
                <a:gd name="connsiteY4" fmla="*/ 125930 h 12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28" h="127928">
                  <a:moveTo>
                    <a:pt x="65963" y="125930"/>
                  </a:moveTo>
                  <a:cubicBezTo>
                    <a:pt x="99545" y="125930"/>
                    <a:pt x="125930" y="98745"/>
                    <a:pt x="125930" y="65963"/>
                  </a:cubicBezTo>
                  <a:cubicBezTo>
                    <a:pt x="125930" y="32382"/>
                    <a:pt x="98745" y="5997"/>
                    <a:pt x="65963" y="5997"/>
                  </a:cubicBezTo>
                  <a:cubicBezTo>
                    <a:pt x="32382" y="5997"/>
                    <a:pt x="5997" y="33181"/>
                    <a:pt x="5997" y="65963"/>
                  </a:cubicBezTo>
                  <a:cubicBezTo>
                    <a:pt x="5997" y="99544"/>
                    <a:pt x="32382" y="125930"/>
                    <a:pt x="65963" y="125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414FAF3-0C18-4181-91F8-2A8415B27A5B}"/>
                </a:ext>
              </a:extLst>
            </p:cNvPr>
            <p:cNvSpPr/>
            <p:nvPr/>
          </p:nvSpPr>
          <p:spPr>
            <a:xfrm>
              <a:off x="1042246" y="1333505"/>
              <a:ext cx="71960" cy="71960"/>
            </a:xfrm>
            <a:custGeom>
              <a:avLst/>
              <a:gdLst>
                <a:gd name="connsiteX0" fmla="*/ 38778 w 71959"/>
                <a:gd name="connsiteY0" fmla="*/ 71560 h 71959"/>
                <a:gd name="connsiteX1" fmla="*/ 71560 w 71959"/>
                <a:gd name="connsiteY1" fmla="*/ 38778 h 71959"/>
                <a:gd name="connsiteX2" fmla="*/ 38778 w 71959"/>
                <a:gd name="connsiteY2" fmla="*/ 5997 h 71959"/>
                <a:gd name="connsiteX3" fmla="*/ 5997 w 71959"/>
                <a:gd name="connsiteY3" fmla="*/ 38778 h 71959"/>
                <a:gd name="connsiteX4" fmla="*/ 38778 w 71959"/>
                <a:gd name="connsiteY4" fmla="*/ 71560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8778" y="71560"/>
                  </a:moveTo>
                  <a:cubicBezTo>
                    <a:pt x="57168" y="71560"/>
                    <a:pt x="71560" y="57168"/>
                    <a:pt x="71560" y="38778"/>
                  </a:cubicBezTo>
                  <a:cubicBezTo>
                    <a:pt x="71560" y="20389"/>
                    <a:pt x="57168" y="5997"/>
                    <a:pt x="38778" y="5997"/>
                  </a:cubicBezTo>
                  <a:cubicBezTo>
                    <a:pt x="20389" y="5997"/>
                    <a:pt x="5997" y="20389"/>
                    <a:pt x="5997" y="38778"/>
                  </a:cubicBezTo>
                  <a:cubicBezTo>
                    <a:pt x="5997" y="57168"/>
                    <a:pt x="21188" y="71560"/>
                    <a:pt x="38778" y="715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CF0EB46-EB7C-4A46-8266-6A2B427ED389}"/>
                </a:ext>
              </a:extLst>
            </p:cNvPr>
            <p:cNvSpPr/>
            <p:nvPr/>
          </p:nvSpPr>
          <p:spPr>
            <a:xfrm>
              <a:off x="1202157" y="1350295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2779751-134A-4DA3-81C6-DE853BB9D0B8}"/>
                </a:ext>
              </a:extLst>
            </p:cNvPr>
            <p:cNvSpPr/>
            <p:nvPr/>
          </p:nvSpPr>
          <p:spPr>
            <a:xfrm>
              <a:off x="1346077" y="1351894"/>
              <a:ext cx="39978" cy="39978"/>
            </a:xfrm>
            <a:custGeom>
              <a:avLst/>
              <a:gdLst>
                <a:gd name="connsiteX0" fmla="*/ 34781 w 39977"/>
                <a:gd name="connsiteY0" fmla="*/ 20389 h 39977"/>
                <a:gd name="connsiteX1" fmla="*/ 20389 w 39977"/>
                <a:gd name="connsiteY1" fmla="*/ 34781 h 39977"/>
                <a:gd name="connsiteX2" fmla="*/ 5997 w 39977"/>
                <a:gd name="connsiteY2" fmla="*/ 20389 h 39977"/>
                <a:gd name="connsiteX3" fmla="*/ 20389 w 39977"/>
                <a:gd name="connsiteY3" fmla="*/ 5997 h 39977"/>
                <a:gd name="connsiteX4" fmla="*/ 34781 w 39977"/>
                <a:gd name="connsiteY4" fmla="*/ 2038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34781" y="20389"/>
                  </a:moveTo>
                  <a:cubicBezTo>
                    <a:pt x="34781" y="28337"/>
                    <a:pt x="28337" y="34781"/>
                    <a:pt x="20389" y="34781"/>
                  </a:cubicBezTo>
                  <a:cubicBezTo>
                    <a:pt x="12440" y="34781"/>
                    <a:pt x="5997" y="28337"/>
                    <a:pt x="5997" y="20389"/>
                  </a:cubicBezTo>
                  <a:cubicBezTo>
                    <a:pt x="5997" y="12440"/>
                    <a:pt x="12440" y="5997"/>
                    <a:pt x="20389" y="5997"/>
                  </a:cubicBezTo>
                  <a:cubicBezTo>
                    <a:pt x="28337" y="5997"/>
                    <a:pt x="34781" y="12440"/>
                    <a:pt x="34781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4B25858-CAE2-4A62-8368-4DA3298C8D56}"/>
                </a:ext>
              </a:extLst>
            </p:cNvPr>
            <p:cNvSpPr/>
            <p:nvPr/>
          </p:nvSpPr>
          <p:spPr>
            <a:xfrm>
              <a:off x="1495491" y="1358291"/>
              <a:ext cx="23987" cy="23987"/>
            </a:xfrm>
            <a:custGeom>
              <a:avLst/>
              <a:gdLst>
                <a:gd name="connsiteX0" fmla="*/ 14095 w 23986"/>
                <a:gd name="connsiteY0" fmla="*/ 21988 h 23986"/>
                <a:gd name="connsiteX1" fmla="*/ 22090 w 23986"/>
                <a:gd name="connsiteY1" fmla="*/ 13992 h 23986"/>
                <a:gd name="connsiteX2" fmla="*/ 14095 w 23986"/>
                <a:gd name="connsiteY2" fmla="*/ 5997 h 23986"/>
                <a:gd name="connsiteX3" fmla="*/ 6099 w 23986"/>
                <a:gd name="connsiteY3" fmla="*/ 13992 h 23986"/>
                <a:gd name="connsiteX4" fmla="*/ 14095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095" y="21988"/>
                  </a:moveTo>
                  <a:cubicBezTo>
                    <a:pt x="18892" y="21988"/>
                    <a:pt x="22090" y="18789"/>
                    <a:pt x="22090" y="13992"/>
                  </a:cubicBezTo>
                  <a:cubicBezTo>
                    <a:pt x="22090" y="9195"/>
                    <a:pt x="18892" y="5997"/>
                    <a:pt x="14095" y="5997"/>
                  </a:cubicBezTo>
                  <a:cubicBezTo>
                    <a:pt x="10097" y="5997"/>
                    <a:pt x="6099" y="9195"/>
                    <a:pt x="6099" y="13992"/>
                  </a:cubicBezTo>
                  <a:cubicBezTo>
                    <a:pt x="5299" y="18789"/>
                    <a:pt x="9297" y="21988"/>
                    <a:pt x="14095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C4ECCA8-1E96-496F-9E0A-8FEA8757DD44}"/>
                </a:ext>
              </a:extLst>
            </p:cNvPr>
            <p:cNvSpPr/>
            <p:nvPr/>
          </p:nvSpPr>
          <p:spPr>
            <a:xfrm>
              <a:off x="163871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459B2D80-AB06-46E7-ACB3-7A3ACC65DE2D}"/>
                </a:ext>
              </a:extLst>
            </p:cNvPr>
            <p:cNvSpPr/>
            <p:nvPr/>
          </p:nvSpPr>
          <p:spPr>
            <a:xfrm>
              <a:off x="1782634" y="1361489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48A1A7-D359-48F4-A239-ACF034FA8610}"/>
                </a:ext>
              </a:extLst>
            </p:cNvPr>
            <p:cNvSpPr/>
            <p:nvPr/>
          </p:nvSpPr>
          <p:spPr>
            <a:xfrm>
              <a:off x="1927353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DAF23C5-A79A-4C2A-BBF2-90830D047FF0}"/>
                </a:ext>
              </a:extLst>
            </p:cNvPr>
            <p:cNvSpPr/>
            <p:nvPr/>
          </p:nvSpPr>
          <p:spPr>
            <a:xfrm>
              <a:off x="206967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17B27F5-6288-487F-9AA3-1ECA60EEFD53}"/>
                </a:ext>
              </a:extLst>
            </p:cNvPr>
            <p:cNvSpPr/>
            <p:nvPr/>
          </p:nvSpPr>
          <p:spPr>
            <a:xfrm>
              <a:off x="221279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332927F-A47E-40D8-9DD0-EC936F05F818}"/>
                </a:ext>
              </a:extLst>
            </p:cNvPr>
            <p:cNvSpPr/>
            <p:nvPr/>
          </p:nvSpPr>
          <p:spPr>
            <a:xfrm>
              <a:off x="2353516" y="1361489"/>
              <a:ext cx="23987" cy="15991"/>
            </a:xfrm>
            <a:custGeom>
              <a:avLst/>
              <a:gdLst>
                <a:gd name="connsiteX0" fmla="*/ 11594 w 23986"/>
                <a:gd name="connsiteY0" fmla="*/ 17190 h 15991"/>
                <a:gd name="connsiteX1" fmla="*/ 17990 w 23986"/>
                <a:gd name="connsiteY1" fmla="*/ 11593 h 15991"/>
                <a:gd name="connsiteX2" fmla="*/ 11594 w 23986"/>
                <a:gd name="connsiteY2" fmla="*/ 5997 h 15991"/>
                <a:gd name="connsiteX3" fmla="*/ 5997 w 23986"/>
                <a:gd name="connsiteY3" fmla="*/ 11593 h 15991"/>
                <a:gd name="connsiteX4" fmla="*/ 11594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4" y="17190"/>
                  </a:moveTo>
                  <a:cubicBezTo>
                    <a:pt x="14792" y="17190"/>
                    <a:pt x="17990" y="14792"/>
                    <a:pt x="17990" y="11593"/>
                  </a:cubicBezTo>
                  <a:cubicBezTo>
                    <a:pt x="17990" y="8395"/>
                    <a:pt x="15591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679F7F8C-1CF0-43E1-A13C-7EAF67A47506}"/>
                </a:ext>
              </a:extLst>
            </p:cNvPr>
            <p:cNvSpPr/>
            <p:nvPr/>
          </p:nvSpPr>
          <p:spPr>
            <a:xfrm>
              <a:off x="2492638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6365DEDD-5141-48A2-9566-A680CC16FBAB}"/>
                </a:ext>
              </a:extLst>
            </p:cNvPr>
            <p:cNvSpPr/>
            <p:nvPr/>
          </p:nvSpPr>
          <p:spPr>
            <a:xfrm>
              <a:off x="2625365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63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3704322-6392-48EB-B252-714F51D3F5BA}"/>
                </a:ext>
              </a:extLst>
            </p:cNvPr>
            <p:cNvSpPr/>
            <p:nvPr/>
          </p:nvSpPr>
          <p:spPr>
            <a:xfrm>
              <a:off x="2766086" y="1345498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4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4" y="38778"/>
                    <a:pt x="47574" y="26785"/>
                  </a:cubicBezTo>
                  <a:cubicBezTo>
                    <a:pt x="47574" y="15591"/>
                    <a:pt x="37979" y="5997"/>
                    <a:pt x="26785" y="5997"/>
                  </a:cubicBezTo>
                  <a:cubicBezTo>
                    <a:pt x="15591" y="5997"/>
                    <a:pt x="5997" y="15591"/>
                    <a:pt x="5997" y="26785"/>
                  </a:cubicBezTo>
                  <a:cubicBezTo>
                    <a:pt x="5997" y="37979"/>
                    <a:pt x="15591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44CEA2C-457B-4210-9A92-3535A79EC727}"/>
                </a:ext>
              </a:extLst>
            </p:cNvPr>
            <p:cNvSpPr/>
            <p:nvPr/>
          </p:nvSpPr>
          <p:spPr>
            <a:xfrm>
              <a:off x="2910806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1223BD2-58B8-4C09-B2E2-C8B9F0CA179C}"/>
                </a:ext>
              </a:extLst>
            </p:cNvPr>
            <p:cNvSpPr/>
            <p:nvPr/>
          </p:nvSpPr>
          <p:spPr>
            <a:xfrm>
              <a:off x="3052327" y="1346298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5591" y="5997"/>
                    <a:pt x="5997" y="14792"/>
                    <a:pt x="5997" y="25986"/>
                  </a:cubicBezTo>
                  <a:cubicBezTo>
                    <a:pt x="5997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D6D8495-CFB0-41FA-9DF6-31E95C2A1050}"/>
                </a:ext>
              </a:extLst>
            </p:cNvPr>
            <p:cNvSpPr/>
            <p:nvPr/>
          </p:nvSpPr>
          <p:spPr>
            <a:xfrm>
              <a:off x="3192249" y="134309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BD7EB2C-1D7E-47DE-A3A3-6F5BBE1B2170}"/>
                </a:ext>
              </a:extLst>
            </p:cNvPr>
            <p:cNvSpPr/>
            <p:nvPr/>
          </p:nvSpPr>
          <p:spPr>
            <a:xfrm>
              <a:off x="3314581" y="1323110"/>
              <a:ext cx="95947" cy="95947"/>
            </a:xfrm>
            <a:custGeom>
              <a:avLst/>
              <a:gdLst>
                <a:gd name="connsiteX0" fmla="*/ 49173 w 95946"/>
                <a:gd name="connsiteY0" fmla="*/ 92349 h 95946"/>
                <a:gd name="connsiteX1" fmla="*/ 92349 w 95946"/>
                <a:gd name="connsiteY1" fmla="*/ 49173 h 95946"/>
                <a:gd name="connsiteX2" fmla="*/ 49173 w 95946"/>
                <a:gd name="connsiteY2" fmla="*/ 5997 h 95946"/>
                <a:gd name="connsiteX3" fmla="*/ 5997 w 95946"/>
                <a:gd name="connsiteY3" fmla="*/ 49173 h 95946"/>
                <a:gd name="connsiteX4" fmla="*/ 49173 w 95946"/>
                <a:gd name="connsiteY4" fmla="*/ 92349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9173" y="92349"/>
                  </a:moveTo>
                  <a:cubicBezTo>
                    <a:pt x="73159" y="92349"/>
                    <a:pt x="92349" y="73159"/>
                    <a:pt x="92349" y="49173"/>
                  </a:cubicBezTo>
                  <a:cubicBezTo>
                    <a:pt x="92349" y="25186"/>
                    <a:pt x="73159" y="5997"/>
                    <a:pt x="49173" y="5997"/>
                  </a:cubicBezTo>
                  <a:cubicBezTo>
                    <a:pt x="25186" y="5997"/>
                    <a:pt x="5997" y="25186"/>
                    <a:pt x="5997" y="49173"/>
                  </a:cubicBezTo>
                  <a:cubicBezTo>
                    <a:pt x="5997" y="73159"/>
                    <a:pt x="25186" y="92349"/>
                    <a:pt x="49173" y="92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D452C85-E4EE-40A0-9BFA-FDB11AF1B6E3}"/>
                </a:ext>
              </a:extLst>
            </p:cNvPr>
            <p:cNvSpPr/>
            <p:nvPr/>
          </p:nvSpPr>
          <p:spPr>
            <a:xfrm>
              <a:off x="3476891" y="1343099"/>
              <a:ext cx="55969" cy="55969"/>
            </a:xfrm>
            <a:custGeom>
              <a:avLst/>
              <a:gdLst>
                <a:gd name="connsiteX0" fmla="*/ 29183 w 55968"/>
                <a:gd name="connsiteY0" fmla="*/ 52371 h 55968"/>
                <a:gd name="connsiteX1" fmla="*/ 52371 w 55968"/>
                <a:gd name="connsiteY1" fmla="*/ 29184 h 55968"/>
                <a:gd name="connsiteX2" fmla="*/ 29183 w 55968"/>
                <a:gd name="connsiteY2" fmla="*/ 5997 h 55968"/>
                <a:gd name="connsiteX3" fmla="*/ 5997 w 55968"/>
                <a:gd name="connsiteY3" fmla="*/ 29184 h 55968"/>
                <a:gd name="connsiteX4" fmla="*/ 29183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3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3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6796" y="41977"/>
                    <a:pt x="17190" y="52371"/>
                    <a:pt x="29183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37AC2DC-EBB4-414E-9F78-A330614C9339}"/>
                </a:ext>
              </a:extLst>
            </p:cNvPr>
            <p:cNvSpPr/>
            <p:nvPr/>
          </p:nvSpPr>
          <p:spPr>
            <a:xfrm>
              <a:off x="3632004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47C6CCF-BFEB-4138-A5D2-730F3E45A5AB}"/>
                </a:ext>
              </a:extLst>
            </p:cNvPr>
            <p:cNvSpPr/>
            <p:nvPr/>
          </p:nvSpPr>
          <p:spPr>
            <a:xfrm>
              <a:off x="3774325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5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5" y="23587"/>
                    <a:pt x="28385" y="17191"/>
                  </a:cubicBezTo>
                  <a:cubicBezTo>
                    <a:pt x="28385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6797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64CED1C-CE5F-4067-BC7E-05D9A4E1ABBC}"/>
                </a:ext>
              </a:extLst>
            </p:cNvPr>
            <p:cNvSpPr/>
            <p:nvPr/>
          </p:nvSpPr>
          <p:spPr>
            <a:xfrm>
              <a:off x="3914247" y="1352694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8385" y="33181"/>
                    <a:pt x="33981" y="26785"/>
                    <a:pt x="33981" y="19589"/>
                  </a:cubicBezTo>
                  <a:cubicBezTo>
                    <a:pt x="33981" y="12393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5997" y="26785"/>
                    <a:pt x="123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DC8C220-A07A-45D2-A628-C39A9DEC306A}"/>
                </a:ext>
              </a:extLst>
            </p:cNvPr>
            <p:cNvSpPr/>
            <p:nvPr/>
          </p:nvSpPr>
          <p:spPr>
            <a:xfrm>
              <a:off x="406376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1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2A68408-D2C3-49EA-B243-8E98B772AD64}"/>
                </a:ext>
              </a:extLst>
            </p:cNvPr>
            <p:cNvSpPr/>
            <p:nvPr/>
          </p:nvSpPr>
          <p:spPr>
            <a:xfrm>
              <a:off x="4206781" y="1359890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0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63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C4BB434-A623-497A-8815-F4DD817D000F}"/>
                </a:ext>
              </a:extLst>
            </p:cNvPr>
            <p:cNvSpPr/>
            <p:nvPr/>
          </p:nvSpPr>
          <p:spPr>
            <a:xfrm>
              <a:off x="4347606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BC12FF2-38A9-4805-90BA-FD5F75F51B9C}"/>
                </a:ext>
              </a:extLst>
            </p:cNvPr>
            <p:cNvSpPr/>
            <p:nvPr/>
          </p:nvSpPr>
          <p:spPr>
            <a:xfrm>
              <a:off x="4489927" y="1356692"/>
              <a:ext cx="23987" cy="23987"/>
            </a:xfrm>
            <a:custGeom>
              <a:avLst/>
              <a:gdLst>
                <a:gd name="connsiteX0" fmla="*/ 25186 w 23986"/>
                <a:gd name="connsiteY0" fmla="*/ 15591 h 23986"/>
                <a:gd name="connsiteX1" fmla="*/ 15591 w 23986"/>
                <a:gd name="connsiteY1" fmla="*/ 25186 h 23986"/>
                <a:gd name="connsiteX2" fmla="*/ 5996 w 23986"/>
                <a:gd name="connsiteY2" fmla="*/ 15591 h 23986"/>
                <a:gd name="connsiteX3" fmla="*/ 15591 w 23986"/>
                <a:gd name="connsiteY3" fmla="*/ 5997 h 23986"/>
                <a:gd name="connsiteX4" fmla="*/ 25186 w 23986"/>
                <a:gd name="connsiteY4" fmla="*/ 15591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5186" y="15591"/>
                  </a:moveTo>
                  <a:cubicBezTo>
                    <a:pt x="25186" y="20890"/>
                    <a:pt x="20891" y="25186"/>
                    <a:pt x="15591" y="25186"/>
                  </a:cubicBezTo>
                  <a:cubicBezTo>
                    <a:pt x="10292" y="25186"/>
                    <a:pt x="5996" y="20890"/>
                    <a:pt x="5996" y="15591"/>
                  </a:cubicBezTo>
                  <a:cubicBezTo>
                    <a:pt x="5996" y="10292"/>
                    <a:pt x="10292" y="5997"/>
                    <a:pt x="15591" y="5997"/>
                  </a:cubicBezTo>
                  <a:cubicBezTo>
                    <a:pt x="20890" y="5997"/>
                    <a:pt x="25186" y="10292"/>
                    <a:pt x="25186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5C2199E-0CE0-4872-AD9A-6430FBD2713B}"/>
                </a:ext>
              </a:extLst>
            </p:cNvPr>
            <p:cNvSpPr/>
            <p:nvPr/>
          </p:nvSpPr>
          <p:spPr>
            <a:xfrm>
              <a:off x="4619455" y="1344698"/>
              <a:ext cx="55969" cy="55969"/>
            </a:xfrm>
            <a:custGeom>
              <a:avLst/>
              <a:gdLst>
                <a:gd name="connsiteX0" fmla="*/ 28384 w 55968"/>
                <a:gd name="connsiteY0" fmla="*/ 50772 h 55968"/>
                <a:gd name="connsiteX1" fmla="*/ 50772 w 55968"/>
                <a:gd name="connsiteY1" fmla="*/ 28384 h 55968"/>
                <a:gd name="connsiteX2" fmla="*/ 28384 w 55968"/>
                <a:gd name="connsiteY2" fmla="*/ 5997 h 55968"/>
                <a:gd name="connsiteX3" fmla="*/ 5997 w 55968"/>
                <a:gd name="connsiteY3" fmla="*/ 28384 h 55968"/>
                <a:gd name="connsiteX4" fmla="*/ 28384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384" y="50772"/>
                  </a:moveTo>
                  <a:cubicBezTo>
                    <a:pt x="41177" y="50772"/>
                    <a:pt x="50772" y="40377"/>
                    <a:pt x="50772" y="28384"/>
                  </a:cubicBezTo>
                  <a:cubicBezTo>
                    <a:pt x="50772" y="15591"/>
                    <a:pt x="40377" y="5997"/>
                    <a:pt x="28384" y="5997"/>
                  </a:cubicBezTo>
                  <a:cubicBezTo>
                    <a:pt x="16391" y="5997"/>
                    <a:pt x="5997" y="16391"/>
                    <a:pt x="5997" y="28384"/>
                  </a:cubicBezTo>
                  <a:cubicBezTo>
                    <a:pt x="5997" y="40377"/>
                    <a:pt x="15591" y="50772"/>
                    <a:pt x="28384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3440FEF-1A37-4237-9A95-D720C08816FB}"/>
                </a:ext>
              </a:extLst>
            </p:cNvPr>
            <p:cNvSpPr/>
            <p:nvPr/>
          </p:nvSpPr>
          <p:spPr>
            <a:xfrm>
              <a:off x="4762532" y="1344698"/>
              <a:ext cx="55969" cy="55969"/>
            </a:xfrm>
            <a:custGeom>
              <a:avLst/>
              <a:gdLst>
                <a:gd name="connsiteX0" fmla="*/ 28427 w 55968"/>
                <a:gd name="connsiteY0" fmla="*/ 50772 h 55968"/>
                <a:gd name="connsiteX1" fmla="*/ 50815 w 55968"/>
                <a:gd name="connsiteY1" fmla="*/ 28384 h 55968"/>
                <a:gd name="connsiteX2" fmla="*/ 28427 w 55968"/>
                <a:gd name="connsiteY2" fmla="*/ 5997 h 55968"/>
                <a:gd name="connsiteX3" fmla="*/ 6040 w 55968"/>
                <a:gd name="connsiteY3" fmla="*/ 28384 h 55968"/>
                <a:gd name="connsiteX4" fmla="*/ 28427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427" y="50772"/>
                  </a:moveTo>
                  <a:cubicBezTo>
                    <a:pt x="40421" y="50772"/>
                    <a:pt x="50815" y="40377"/>
                    <a:pt x="50815" y="28384"/>
                  </a:cubicBezTo>
                  <a:cubicBezTo>
                    <a:pt x="50815" y="15591"/>
                    <a:pt x="40421" y="5997"/>
                    <a:pt x="28427" y="5997"/>
                  </a:cubicBezTo>
                  <a:cubicBezTo>
                    <a:pt x="15635" y="5997"/>
                    <a:pt x="6040" y="16391"/>
                    <a:pt x="6040" y="28384"/>
                  </a:cubicBezTo>
                  <a:cubicBezTo>
                    <a:pt x="5240" y="40377"/>
                    <a:pt x="15635" y="50772"/>
                    <a:pt x="28427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9998615-FBF2-4BDE-BAC4-3C52A5694EB8}"/>
                </a:ext>
              </a:extLst>
            </p:cNvPr>
            <p:cNvSpPr/>
            <p:nvPr/>
          </p:nvSpPr>
          <p:spPr>
            <a:xfrm>
              <a:off x="4895301" y="1334304"/>
              <a:ext cx="71960" cy="71960"/>
            </a:xfrm>
            <a:custGeom>
              <a:avLst/>
              <a:gdLst>
                <a:gd name="connsiteX0" fmla="*/ 69961 w 71959"/>
                <a:gd name="connsiteY0" fmla="*/ 37979 h 71959"/>
                <a:gd name="connsiteX1" fmla="*/ 37979 w 71959"/>
                <a:gd name="connsiteY1" fmla="*/ 69961 h 71959"/>
                <a:gd name="connsiteX2" fmla="*/ 5997 w 71959"/>
                <a:gd name="connsiteY2" fmla="*/ 37979 h 71959"/>
                <a:gd name="connsiteX3" fmla="*/ 37979 w 71959"/>
                <a:gd name="connsiteY3" fmla="*/ 5997 h 71959"/>
                <a:gd name="connsiteX4" fmla="*/ 69961 w 71959"/>
                <a:gd name="connsiteY4" fmla="*/ 37979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69961" y="37979"/>
                  </a:moveTo>
                  <a:cubicBezTo>
                    <a:pt x="69961" y="55642"/>
                    <a:pt x="55642" y="69961"/>
                    <a:pt x="37979" y="69961"/>
                  </a:cubicBezTo>
                  <a:cubicBezTo>
                    <a:pt x="20315" y="69961"/>
                    <a:pt x="5997" y="55642"/>
                    <a:pt x="5997" y="37979"/>
                  </a:cubicBezTo>
                  <a:cubicBezTo>
                    <a:pt x="5997" y="20316"/>
                    <a:pt x="20315" y="5997"/>
                    <a:pt x="37979" y="5997"/>
                  </a:cubicBezTo>
                  <a:cubicBezTo>
                    <a:pt x="55642" y="5997"/>
                    <a:pt x="69961" y="20316"/>
                    <a:pt x="69961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0A8C8CB-1EA4-4579-B02B-A68FD453C5E5}"/>
                </a:ext>
              </a:extLst>
            </p:cNvPr>
            <p:cNvSpPr/>
            <p:nvPr/>
          </p:nvSpPr>
          <p:spPr>
            <a:xfrm>
              <a:off x="1071030" y="15054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77A592-2487-4641-8D92-B11CF7D92EE1}"/>
                </a:ext>
              </a:extLst>
            </p:cNvPr>
            <p:cNvSpPr/>
            <p:nvPr/>
          </p:nvSpPr>
          <p:spPr>
            <a:xfrm>
              <a:off x="1210952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83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E1DAC64-3D66-4693-820A-50D80FB66242}"/>
                </a:ext>
              </a:extLst>
            </p:cNvPr>
            <p:cNvSpPr/>
            <p:nvPr/>
          </p:nvSpPr>
          <p:spPr>
            <a:xfrm>
              <a:off x="1353273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C2A7CC5F-54CA-438D-B802-58CD584249E4}"/>
                </a:ext>
              </a:extLst>
            </p:cNvPr>
            <p:cNvSpPr/>
            <p:nvPr/>
          </p:nvSpPr>
          <p:spPr>
            <a:xfrm>
              <a:off x="1500391" y="150620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38B6434-43A7-4F0E-867C-53CB7BC1A93A}"/>
                </a:ext>
              </a:extLst>
            </p:cNvPr>
            <p:cNvSpPr/>
            <p:nvPr/>
          </p:nvSpPr>
          <p:spPr>
            <a:xfrm>
              <a:off x="1640313" y="1504609"/>
              <a:ext cx="15991" cy="15991"/>
            </a:xfrm>
            <a:custGeom>
              <a:avLst/>
              <a:gdLst>
                <a:gd name="connsiteX0" fmla="*/ 11593 w 15991"/>
                <a:gd name="connsiteY0" fmla="*/ 15591 h 15991"/>
                <a:gd name="connsiteX1" fmla="*/ 16391 w 15991"/>
                <a:gd name="connsiteY1" fmla="*/ 10794 h 15991"/>
                <a:gd name="connsiteX2" fmla="*/ 11593 w 15991"/>
                <a:gd name="connsiteY2" fmla="*/ 5997 h 15991"/>
                <a:gd name="connsiteX3" fmla="*/ 5997 w 15991"/>
                <a:gd name="connsiteY3" fmla="*/ 10794 h 15991"/>
                <a:gd name="connsiteX4" fmla="*/ 11593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3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DFCE74-1C45-4161-B4B5-7DCA8606ECD4}"/>
                </a:ext>
              </a:extLst>
            </p:cNvPr>
            <p:cNvSpPr/>
            <p:nvPr/>
          </p:nvSpPr>
          <p:spPr>
            <a:xfrm>
              <a:off x="1783433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4B90DB8-DB7D-42A6-82BC-0C6269126F4F}"/>
                </a:ext>
              </a:extLst>
            </p:cNvPr>
            <p:cNvSpPr/>
            <p:nvPr/>
          </p:nvSpPr>
          <p:spPr>
            <a:xfrm>
              <a:off x="1927945" y="1504609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2601" y="12393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3267BF7-C51D-4580-8992-4A42B58A8DFD}"/>
                </a:ext>
              </a:extLst>
            </p:cNvPr>
            <p:cNvSpPr/>
            <p:nvPr/>
          </p:nvSpPr>
          <p:spPr>
            <a:xfrm>
              <a:off x="2070473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93D113-5EC6-4462-BBA5-83EBC9451D18}"/>
                </a:ext>
              </a:extLst>
            </p:cNvPr>
            <p:cNvSpPr/>
            <p:nvPr/>
          </p:nvSpPr>
          <p:spPr>
            <a:xfrm>
              <a:off x="2212794" y="15046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831851F-48AC-4F46-9D9B-FC429EE45360}"/>
                </a:ext>
              </a:extLst>
            </p:cNvPr>
            <p:cNvSpPr/>
            <p:nvPr/>
          </p:nvSpPr>
          <p:spPr>
            <a:xfrm>
              <a:off x="235591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6A42F712-6992-44D6-AAB8-8A534D9C12A6}"/>
                </a:ext>
              </a:extLst>
            </p:cNvPr>
            <p:cNvSpPr/>
            <p:nvPr/>
          </p:nvSpPr>
          <p:spPr>
            <a:xfrm>
              <a:off x="249823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07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2E8652C-7B41-43B6-A6D5-5FF73AE60C4D}"/>
                </a:ext>
              </a:extLst>
            </p:cNvPr>
            <p:cNvSpPr/>
            <p:nvPr/>
          </p:nvSpPr>
          <p:spPr>
            <a:xfrm>
              <a:off x="2639757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F41560D-D116-48E2-B0D1-D4EAA0969768}"/>
                </a:ext>
              </a:extLst>
            </p:cNvPr>
            <p:cNvSpPr/>
            <p:nvPr/>
          </p:nvSpPr>
          <p:spPr>
            <a:xfrm>
              <a:off x="2778080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204B55A-26D2-4AAA-9B7E-8BD266E58424}"/>
                </a:ext>
              </a:extLst>
            </p:cNvPr>
            <p:cNvSpPr/>
            <p:nvPr/>
          </p:nvSpPr>
          <p:spPr>
            <a:xfrm>
              <a:off x="2919524" y="1499012"/>
              <a:ext cx="31982" cy="31982"/>
            </a:xfrm>
            <a:custGeom>
              <a:avLst/>
              <a:gdLst>
                <a:gd name="connsiteX0" fmla="*/ 16467 w 31982"/>
                <a:gd name="connsiteY0" fmla="*/ 26785 h 31982"/>
                <a:gd name="connsiteX1" fmla="*/ 26862 w 31982"/>
                <a:gd name="connsiteY1" fmla="*/ 16391 h 31982"/>
                <a:gd name="connsiteX2" fmla="*/ 16467 w 31982"/>
                <a:gd name="connsiteY2" fmla="*/ 5997 h 31982"/>
                <a:gd name="connsiteX3" fmla="*/ 6073 w 31982"/>
                <a:gd name="connsiteY3" fmla="*/ 16391 h 31982"/>
                <a:gd name="connsiteX4" fmla="*/ 16467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67" y="26785"/>
                  </a:moveTo>
                  <a:cubicBezTo>
                    <a:pt x="22864" y="26785"/>
                    <a:pt x="26862" y="21988"/>
                    <a:pt x="26862" y="16391"/>
                  </a:cubicBezTo>
                  <a:cubicBezTo>
                    <a:pt x="26862" y="10794"/>
                    <a:pt x="22064" y="5997"/>
                    <a:pt x="16467" y="5997"/>
                  </a:cubicBezTo>
                  <a:cubicBezTo>
                    <a:pt x="10870" y="5997"/>
                    <a:pt x="6073" y="10794"/>
                    <a:pt x="6073" y="16391"/>
                  </a:cubicBezTo>
                  <a:cubicBezTo>
                    <a:pt x="5274" y="21988"/>
                    <a:pt x="10870" y="26785"/>
                    <a:pt x="16467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E8C438F-77CC-4317-9885-F62CC06383EC}"/>
                </a:ext>
              </a:extLst>
            </p:cNvPr>
            <p:cNvSpPr/>
            <p:nvPr/>
          </p:nvSpPr>
          <p:spPr>
            <a:xfrm>
              <a:off x="3059523" y="1496614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9CE0A90-6DDA-46A2-A304-B717DADAF965}"/>
                </a:ext>
              </a:extLst>
            </p:cNvPr>
            <p:cNvSpPr/>
            <p:nvPr/>
          </p:nvSpPr>
          <p:spPr>
            <a:xfrm>
              <a:off x="3181027" y="1473427"/>
              <a:ext cx="79955" cy="79955"/>
            </a:xfrm>
            <a:custGeom>
              <a:avLst/>
              <a:gdLst>
                <a:gd name="connsiteX0" fmla="*/ 40406 w 79955"/>
                <a:gd name="connsiteY0" fmla="*/ 76357 h 79955"/>
                <a:gd name="connsiteX1" fmla="*/ 75587 w 79955"/>
                <a:gd name="connsiteY1" fmla="*/ 41177 h 79955"/>
                <a:gd name="connsiteX2" fmla="*/ 40406 w 79955"/>
                <a:gd name="connsiteY2" fmla="*/ 5997 h 79955"/>
                <a:gd name="connsiteX3" fmla="*/ 6025 w 79955"/>
                <a:gd name="connsiteY3" fmla="*/ 41177 h 79955"/>
                <a:gd name="connsiteX4" fmla="*/ 40406 w 79955"/>
                <a:gd name="connsiteY4" fmla="*/ 763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406" y="76357"/>
                  </a:moveTo>
                  <a:cubicBezTo>
                    <a:pt x="59595" y="76357"/>
                    <a:pt x="75587" y="60366"/>
                    <a:pt x="75587" y="41177"/>
                  </a:cubicBezTo>
                  <a:cubicBezTo>
                    <a:pt x="75587" y="21988"/>
                    <a:pt x="59595" y="5997"/>
                    <a:pt x="40406" y="5997"/>
                  </a:cubicBezTo>
                  <a:cubicBezTo>
                    <a:pt x="21217" y="5997"/>
                    <a:pt x="6025" y="21988"/>
                    <a:pt x="6025" y="41177"/>
                  </a:cubicBezTo>
                  <a:cubicBezTo>
                    <a:pt x="5226" y="61166"/>
                    <a:pt x="21217" y="76357"/>
                    <a:pt x="40406" y="763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2D988C4-F39D-465E-BED9-FBBBF4375B1C}"/>
                </a:ext>
              </a:extLst>
            </p:cNvPr>
            <p:cNvSpPr/>
            <p:nvPr/>
          </p:nvSpPr>
          <p:spPr>
            <a:xfrm>
              <a:off x="3350561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252A81E-B6B8-420C-8ACC-B198526AE8E1}"/>
                </a:ext>
              </a:extLst>
            </p:cNvPr>
            <p:cNvSpPr/>
            <p:nvPr/>
          </p:nvSpPr>
          <p:spPr>
            <a:xfrm>
              <a:off x="3492882" y="1500612"/>
              <a:ext cx="23987" cy="23987"/>
            </a:xfrm>
            <a:custGeom>
              <a:avLst/>
              <a:gdLst>
                <a:gd name="connsiteX0" fmla="*/ 13192 w 23986"/>
                <a:gd name="connsiteY0" fmla="*/ 21988 h 23986"/>
                <a:gd name="connsiteX1" fmla="*/ 20389 w 23986"/>
                <a:gd name="connsiteY1" fmla="*/ 13992 h 23986"/>
                <a:gd name="connsiteX2" fmla="*/ 13192 w 23986"/>
                <a:gd name="connsiteY2" fmla="*/ 5997 h 23986"/>
                <a:gd name="connsiteX3" fmla="*/ 5997 w 23986"/>
                <a:gd name="connsiteY3" fmla="*/ 13992 h 23986"/>
                <a:gd name="connsiteX4" fmla="*/ 131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A12B0B8-E61C-4AA7-8CF8-14978033D169}"/>
                </a:ext>
              </a:extLst>
            </p:cNvPr>
            <p:cNvSpPr/>
            <p:nvPr/>
          </p:nvSpPr>
          <p:spPr>
            <a:xfrm>
              <a:off x="3634403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464AE85-A76C-4DCD-97E7-9E8CA52C4F1E}"/>
                </a:ext>
              </a:extLst>
            </p:cNvPr>
            <p:cNvSpPr/>
            <p:nvPr/>
          </p:nvSpPr>
          <p:spPr>
            <a:xfrm>
              <a:off x="3767929" y="1491017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2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6797" y="33182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49F7E4E-C88D-4390-B343-06DAB200A1E0}"/>
                </a:ext>
              </a:extLst>
            </p:cNvPr>
            <p:cNvSpPr/>
            <p:nvPr/>
          </p:nvSpPr>
          <p:spPr>
            <a:xfrm>
              <a:off x="3922243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6" y="5997"/>
                    <a:pt x="5997" y="8395"/>
                    <a:pt x="5997" y="12393"/>
                  </a:cubicBezTo>
                  <a:cubicBezTo>
                    <a:pt x="5997" y="16391"/>
                    <a:pt x="8396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015C49-0D81-4645-AC63-942F1B37235B}"/>
                </a:ext>
              </a:extLst>
            </p:cNvPr>
            <p:cNvSpPr/>
            <p:nvPr/>
          </p:nvSpPr>
          <p:spPr>
            <a:xfrm>
              <a:off x="4063764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098046A-C370-40CA-A3FC-E3CAF066A0DC}"/>
                </a:ext>
              </a:extLst>
            </p:cNvPr>
            <p:cNvSpPr/>
            <p:nvPr/>
          </p:nvSpPr>
          <p:spPr>
            <a:xfrm>
              <a:off x="4207684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8A8134F-21FB-4013-9588-C746A8D13262}"/>
                </a:ext>
              </a:extLst>
            </p:cNvPr>
            <p:cNvSpPr/>
            <p:nvPr/>
          </p:nvSpPr>
          <p:spPr>
            <a:xfrm>
              <a:off x="4350804" y="1504609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91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6C45B6B6-E808-488B-905F-9944E9293605}"/>
                </a:ext>
              </a:extLst>
            </p:cNvPr>
            <p:cNvSpPr/>
            <p:nvPr/>
          </p:nvSpPr>
          <p:spPr>
            <a:xfrm>
              <a:off x="4494724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A89CA7C-4BA8-4FA6-94D0-0CB8005E3BE6}"/>
                </a:ext>
              </a:extLst>
            </p:cNvPr>
            <p:cNvSpPr/>
            <p:nvPr/>
          </p:nvSpPr>
          <p:spPr>
            <a:xfrm>
              <a:off x="4634646" y="1502211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7BA1658-D85F-4E62-871A-677B28FD2A09}"/>
                </a:ext>
              </a:extLst>
            </p:cNvPr>
            <p:cNvSpPr/>
            <p:nvPr/>
          </p:nvSpPr>
          <p:spPr>
            <a:xfrm>
              <a:off x="4772969" y="1497413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3"/>
                    <a:pt x="25186" y="5997"/>
                    <a:pt x="17990" y="5997"/>
                  </a:cubicBezTo>
                  <a:cubicBezTo>
                    <a:pt x="115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0ADB025-FCCD-4FF2-9FE3-EFC7B9822EB4}"/>
                </a:ext>
              </a:extLst>
            </p:cNvPr>
            <p:cNvSpPr/>
            <p:nvPr/>
          </p:nvSpPr>
          <p:spPr>
            <a:xfrm>
              <a:off x="4911237" y="1493416"/>
              <a:ext cx="39978" cy="39978"/>
            </a:xfrm>
            <a:custGeom>
              <a:avLst/>
              <a:gdLst>
                <a:gd name="connsiteX0" fmla="*/ 22043 w 39977"/>
                <a:gd name="connsiteY0" fmla="*/ 37979 h 39977"/>
                <a:gd name="connsiteX1" fmla="*/ 38034 w 39977"/>
                <a:gd name="connsiteY1" fmla="*/ 21988 h 39977"/>
                <a:gd name="connsiteX2" fmla="*/ 22043 w 39977"/>
                <a:gd name="connsiteY2" fmla="*/ 5997 h 39977"/>
                <a:gd name="connsiteX3" fmla="*/ 6052 w 39977"/>
                <a:gd name="connsiteY3" fmla="*/ 21988 h 39977"/>
                <a:gd name="connsiteX4" fmla="*/ 22043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043" y="37979"/>
                  </a:moveTo>
                  <a:cubicBezTo>
                    <a:pt x="30838" y="37979"/>
                    <a:pt x="38034" y="30783"/>
                    <a:pt x="38034" y="21988"/>
                  </a:cubicBezTo>
                  <a:cubicBezTo>
                    <a:pt x="38034" y="13193"/>
                    <a:pt x="30838" y="5997"/>
                    <a:pt x="22043" y="5997"/>
                  </a:cubicBezTo>
                  <a:cubicBezTo>
                    <a:pt x="13248" y="5997"/>
                    <a:pt x="6052" y="13193"/>
                    <a:pt x="6052" y="21988"/>
                  </a:cubicBezTo>
                  <a:cubicBezTo>
                    <a:pt x="5253" y="30783"/>
                    <a:pt x="13248" y="37979"/>
                    <a:pt x="22043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32C2247-3C1F-495B-9C39-7F82C48F2BFB}"/>
                </a:ext>
              </a:extLst>
            </p:cNvPr>
            <p:cNvSpPr/>
            <p:nvPr/>
          </p:nvSpPr>
          <p:spPr>
            <a:xfrm>
              <a:off x="1071030" y="164852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CA701A9-9DA5-4A37-9A38-59678E672333}"/>
                </a:ext>
              </a:extLst>
            </p:cNvPr>
            <p:cNvSpPr/>
            <p:nvPr/>
          </p:nvSpPr>
          <p:spPr>
            <a:xfrm>
              <a:off x="1210152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46E0786-78BF-47C2-8916-A4E43C4381E3}"/>
                </a:ext>
              </a:extLst>
            </p:cNvPr>
            <p:cNvSpPr/>
            <p:nvPr/>
          </p:nvSpPr>
          <p:spPr>
            <a:xfrm>
              <a:off x="1357270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17AD169-DD80-4F39-B655-0714FA73860A}"/>
                </a:ext>
              </a:extLst>
            </p:cNvPr>
            <p:cNvSpPr/>
            <p:nvPr/>
          </p:nvSpPr>
          <p:spPr>
            <a:xfrm>
              <a:off x="1500978" y="1650129"/>
              <a:ext cx="15991" cy="15991"/>
            </a:xfrm>
            <a:custGeom>
              <a:avLst/>
              <a:gdLst>
                <a:gd name="connsiteX0" fmla="*/ 8608 w 15991"/>
                <a:gd name="connsiteY0" fmla="*/ 10794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0794"/>
                  </a:moveTo>
                  <a:cubicBezTo>
                    <a:pt x="10207" y="10794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195"/>
                    <a:pt x="7009" y="10794"/>
                    <a:pt x="8608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52BF5C08-DB2B-4BC0-9A1A-B8477D40B535}"/>
                </a:ext>
              </a:extLst>
            </p:cNvPr>
            <p:cNvSpPr/>
            <p:nvPr/>
          </p:nvSpPr>
          <p:spPr>
            <a:xfrm>
              <a:off x="1642712" y="1650129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5BABFBB7-52A5-45C2-B4C4-4ABFFA5CA99C}"/>
                </a:ext>
              </a:extLst>
            </p:cNvPr>
            <p:cNvSpPr/>
            <p:nvPr/>
          </p:nvSpPr>
          <p:spPr>
            <a:xfrm>
              <a:off x="1785832" y="164932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CE593E9-A9B0-4AD0-86AB-06C000ED9B8A}"/>
                </a:ext>
              </a:extLst>
            </p:cNvPr>
            <p:cNvSpPr/>
            <p:nvPr/>
          </p:nvSpPr>
          <p:spPr>
            <a:xfrm>
              <a:off x="1927945" y="164773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2601" y="11594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3CD595E-28B0-4870-A74B-4313C98CDFEC}"/>
                </a:ext>
              </a:extLst>
            </p:cNvPr>
            <p:cNvSpPr/>
            <p:nvPr/>
          </p:nvSpPr>
          <p:spPr>
            <a:xfrm>
              <a:off x="2070473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B0BD8B7-51DD-4372-A63F-972A5FDF40CB}"/>
                </a:ext>
              </a:extLst>
            </p:cNvPr>
            <p:cNvSpPr/>
            <p:nvPr/>
          </p:nvSpPr>
          <p:spPr>
            <a:xfrm>
              <a:off x="2212794" y="164773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D997CEC-B172-41B4-A04A-045AED2BFCD8}"/>
                </a:ext>
              </a:extLst>
            </p:cNvPr>
            <p:cNvSpPr/>
            <p:nvPr/>
          </p:nvSpPr>
          <p:spPr>
            <a:xfrm>
              <a:off x="235591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E490BDC-00FC-4BB0-B60C-1D5D1967EBE4}"/>
                </a:ext>
              </a:extLst>
            </p:cNvPr>
            <p:cNvSpPr/>
            <p:nvPr/>
          </p:nvSpPr>
          <p:spPr>
            <a:xfrm>
              <a:off x="249823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DECA95-BD65-470C-B5DC-97CF13F9E199}"/>
                </a:ext>
              </a:extLst>
            </p:cNvPr>
            <p:cNvSpPr/>
            <p:nvPr/>
          </p:nvSpPr>
          <p:spPr>
            <a:xfrm>
              <a:off x="2641356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994"/>
                  </a:cubicBezTo>
                  <a:cubicBezTo>
                    <a:pt x="5997" y="12393"/>
                    <a:pt x="67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F59CC7-632E-4E5D-94F1-8402A18D54AB}"/>
                </a:ext>
              </a:extLst>
            </p:cNvPr>
            <p:cNvSpPr/>
            <p:nvPr/>
          </p:nvSpPr>
          <p:spPr>
            <a:xfrm>
              <a:off x="2778879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65F8EEB-3B03-4098-A535-834C5B7AC1FF}"/>
                </a:ext>
              </a:extLst>
            </p:cNvPr>
            <p:cNvSpPr/>
            <p:nvPr/>
          </p:nvSpPr>
          <p:spPr>
            <a:xfrm>
              <a:off x="2918801" y="1640534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4386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DEC0EAD-2DC2-42F5-A555-E9E6AE25A942}"/>
                </a:ext>
              </a:extLst>
            </p:cNvPr>
            <p:cNvSpPr/>
            <p:nvPr/>
          </p:nvSpPr>
          <p:spPr>
            <a:xfrm>
              <a:off x="3064320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8790"/>
                    <a:pt x="21988" y="13992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1D52489-7C27-4D78-8321-90B94032CCC3}"/>
                </a:ext>
              </a:extLst>
            </p:cNvPr>
            <p:cNvSpPr/>
            <p:nvPr/>
          </p:nvSpPr>
          <p:spPr>
            <a:xfrm>
              <a:off x="3210484" y="1646131"/>
              <a:ext cx="15991" cy="15991"/>
            </a:xfrm>
            <a:custGeom>
              <a:avLst/>
              <a:gdLst>
                <a:gd name="connsiteX0" fmla="*/ 10949 w 15991"/>
                <a:gd name="connsiteY0" fmla="*/ 16391 h 15991"/>
                <a:gd name="connsiteX1" fmla="*/ 15746 w 15991"/>
                <a:gd name="connsiteY1" fmla="*/ 11593 h 15991"/>
                <a:gd name="connsiteX2" fmla="*/ 10949 w 15991"/>
                <a:gd name="connsiteY2" fmla="*/ 5997 h 15991"/>
                <a:gd name="connsiteX3" fmla="*/ 6152 w 15991"/>
                <a:gd name="connsiteY3" fmla="*/ 11593 h 15991"/>
                <a:gd name="connsiteX4" fmla="*/ 10949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6391"/>
                  </a:moveTo>
                  <a:cubicBezTo>
                    <a:pt x="14147" y="16391"/>
                    <a:pt x="15746" y="13992"/>
                    <a:pt x="15746" y="11593"/>
                  </a:cubicBezTo>
                  <a:cubicBezTo>
                    <a:pt x="15746" y="8395"/>
                    <a:pt x="13348" y="5997"/>
                    <a:pt x="10949" y="5997"/>
                  </a:cubicBezTo>
                  <a:cubicBezTo>
                    <a:pt x="7751" y="5997"/>
                    <a:pt x="6152" y="8395"/>
                    <a:pt x="6152" y="11593"/>
                  </a:cubicBezTo>
                  <a:cubicBezTo>
                    <a:pt x="5352" y="14792"/>
                    <a:pt x="7751" y="16391"/>
                    <a:pt x="10949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BAC22F6E-D6D4-498D-AEF0-D3113E0C04AD}"/>
                </a:ext>
              </a:extLst>
            </p:cNvPr>
            <p:cNvSpPr/>
            <p:nvPr/>
          </p:nvSpPr>
          <p:spPr>
            <a:xfrm>
              <a:off x="3350561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057E3238-D15C-4F66-9E5A-4AF7861323E7}"/>
                </a:ext>
              </a:extLst>
            </p:cNvPr>
            <p:cNvSpPr/>
            <p:nvPr/>
          </p:nvSpPr>
          <p:spPr>
            <a:xfrm>
              <a:off x="3491283" y="164293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9037E54-620B-465A-9952-B51959117B5A}"/>
                </a:ext>
              </a:extLst>
            </p:cNvPr>
            <p:cNvSpPr/>
            <p:nvPr/>
          </p:nvSpPr>
          <p:spPr>
            <a:xfrm>
              <a:off x="3636802" y="1645331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E8FDA28-721F-4B61-AE61-625983252946}"/>
                </a:ext>
              </a:extLst>
            </p:cNvPr>
            <p:cNvSpPr/>
            <p:nvPr/>
          </p:nvSpPr>
          <p:spPr>
            <a:xfrm>
              <a:off x="377832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3DAE74C-11F4-43FA-B8AA-EEAF3BEC85EF}"/>
                </a:ext>
              </a:extLst>
            </p:cNvPr>
            <p:cNvSpPr/>
            <p:nvPr/>
          </p:nvSpPr>
          <p:spPr>
            <a:xfrm>
              <a:off x="392144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D26B4BF-5357-42B2-9771-C9EA77F8B13B}"/>
                </a:ext>
              </a:extLst>
            </p:cNvPr>
            <p:cNvSpPr/>
            <p:nvPr/>
          </p:nvSpPr>
          <p:spPr>
            <a:xfrm>
              <a:off x="4065363" y="1646131"/>
              <a:ext cx="15991" cy="15991"/>
            </a:xfrm>
            <a:custGeom>
              <a:avLst/>
              <a:gdLst>
                <a:gd name="connsiteX0" fmla="*/ 17191 w 15991"/>
                <a:gd name="connsiteY0" fmla="*/ 11593 h 15991"/>
                <a:gd name="connsiteX1" fmla="*/ 11594 w 15991"/>
                <a:gd name="connsiteY1" fmla="*/ 17190 h 15991"/>
                <a:gd name="connsiteX2" fmla="*/ 5997 w 15991"/>
                <a:gd name="connsiteY2" fmla="*/ 11593 h 15991"/>
                <a:gd name="connsiteX3" fmla="*/ 11594 w 15991"/>
                <a:gd name="connsiteY3" fmla="*/ 5997 h 15991"/>
                <a:gd name="connsiteX4" fmla="*/ 17191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7191" y="11593"/>
                  </a:moveTo>
                  <a:cubicBezTo>
                    <a:pt x="17191" y="14685"/>
                    <a:pt x="14685" y="17190"/>
                    <a:pt x="11594" y="17190"/>
                  </a:cubicBezTo>
                  <a:cubicBezTo>
                    <a:pt x="8503" y="17190"/>
                    <a:pt x="5997" y="14685"/>
                    <a:pt x="5997" y="11593"/>
                  </a:cubicBezTo>
                  <a:cubicBezTo>
                    <a:pt x="5997" y="8502"/>
                    <a:pt x="8503" y="5997"/>
                    <a:pt x="11594" y="5997"/>
                  </a:cubicBezTo>
                  <a:cubicBezTo>
                    <a:pt x="14685" y="5997"/>
                    <a:pt x="17191" y="8502"/>
                    <a:pt x="17191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A2C1D3-64B0-4828-9F2F-772DAE1C54C4}"/>
                </a:ext>
              </a:extLst>
            </p:cNvPr>
            <p:cNvSpPr/>
            <p:nvPr/>
          </p:nvSpPr>
          <p:spPr>
            <a:xfrm>
              <a:off x="4208484" y="1646131"/>
              <a:ext cx="15991" cy="15991"/>
            </a:xfrm>
            <a:custGeom>
              <a:avLst/>
              <a:gdLst>
                <a:gd name="connsiteX0" fmla="*/ 11593 w 15991"/>
                <a:gd name="connsiteY0" fmla="*/ 16391 h 15991"/>
                <a:gd name="connsiteX1" fmla="*/ 16391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6391"/>
                  </a:moveTo>
                  <a:cubicBezTo>
                    <a:pt x="13992" y="16391"/>
                    <a:pt x="16391" y="13992"/>
                    <a:pt x="16391" y="11593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6391"/>
                    <a:pt x="11593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5BA94F9-9679-4914-96D4-CAA7C815560F}"/>
                </a:ext>
              </a:extLst>
            </p:cNvPr>
            <p:cNvSpPr/>
            <p:nvPr/>
          </p:nvSpPr>
          <p:spPr>
            <a:xfrm>
              <a:off x="4351604" y="1648529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1594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A7E9392-3B57-48CD-842E-03090668B10A}"/>
                </a:ext>
              </a:extLst>
            </p:cNvPr>
            <p:cNvSpPr/>
            <p:nvPr/>
          </p:nvSpPr>
          <p:spPr>
            <a:xfrm>
              <a:off x="449552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AF30210-4403-44CC-B2E0-6A9D0246C77E}"/>
                </a:ext>
              </a:extLst>
            </p:cNvPr>
            <p:cNvSpPr/>
            <p:nvPr/>
          </p:nvSpPr>
          <p:spPr>
            <a:xfrm>
              <a:off x="463784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2F8751E-D782-47DA-B429-DF9547F0C832}"/>
                </a:ext>
              </a:extLst>
            </p:cNvPr>
            <p:cNvSpPr/>
            <p:nvPr/>
          </p:nvSpPr>
          <p:spPr>
            <a:xfrm>
              <a:off x="4778443" y="1645331"/>
              <a:ext cx="23987" cy="23987"/>
            </a:xfrm>
            <a:custGeom>
              <a:avLst/>
              <a:gdLst>
                <a:gd name="connsiteX0" fmla="*/ 12516 w 23986"/>
                <a:gd name="connsiteY0" fmla="*/ 18790 h 23986"/>
                <a:gd name="connsiteX1" fmla="*/ 18913 w 23986"/>
                <a:gd name="connsiteY1" fmla="*/ 12393 h 23986"/>
                <a:gd name="connsiteX2" fmla="*/ 12516 w 23986"/>
                <a:gd name="connsiteY2" fmla="*/ 5997 h 23986"/>
                <a:gd name="connsiteX3" fmla="*/ 6120 w 23986"/>
                <a:gd name="connsiteY3" fmla="*/ 12393 h 23986"/>
                <a:gd name="connsiteX4" fmla="*/ 12516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516" y="18790"/>
                  </a:moveTo>
                  <a:cubicBezTo>
                    <a:pt x="15715" y="18790"/>
                    <a:pt x="18913" y="15591"/>
                    <a:pt x="18913" y="12393"/>
                  </a:cubicBezTo>
                  <a:cubicBezTo>
                    <a:pt x="18913" y="9195"/>
                    <a:pt x="16514" y="5997"/>
                    <a:pt x="12516" y="5997"/>
                  </a:cubicBezTo>
                  <a:cubicBezTo>
                    <a:pt x="8519" y="5997"/>
                    <a:pt x="6120" y="9195"/>
                    <a:pt x="6120" y="12393"/>
                  </a:cubicBezTo>
                  <a:cubicBezTo>
                    <a:pt x="5320" y="15591"/>
                    <a:pt x="8519" y="18790"/>
                    <a:pt x="12516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74DC374-3F20-478B-A777-A19974E3262F}"/>
                </a:ext>
              </a:extLst>
            </p:cNvPr>
            <p:cNvSpPr/>
            <p:nvPr/>
          </p:nvSpPr>
          <p:spPr>
            <a:xfrm>
              <a:off x="4918401" y="1642932"/>
              <a:ext cx="23987" cy="23987"/>
            </a:xfrm>
            <a:custGeom>
              <a:avLst/>
              <a:gdLst>
                <a:gd name="connsiteX0" fmla="*/ 14879 w 23986"/>
                <a:gd name="connsiteY0" fmla="*/ 23587 h 23986"/>
                <a:gd name="connsiteX1" fmla="*/ 23675 w 23986"/>
                <a:gd name="connsiteY1" fmla="*/ 14792 h 23986"/>
                <a:gd name="connsiteX2" fmla="*/ 14879 w 23986"/>
                <a:gd name="connsiteY2" fmla="*/ 5997 h 23986"/>
                <a:gd name="connsiteX3" fmla="*/ 6085 w 23986"/>
                <a:gd name="connsiteY3" fmla="*/ 14792 h 23986"/>
                <a:gd name="connsiteX4" fmla="*/ 14879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79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79" y="5997"/>
                  </a:cubicBezTo>
                  <a:cubicBezTo>
                    <a:pt x="10082" y="5997"/>
                    <a:pt x="6085" y="9994"/>
                    <a:pt x="6085" y="14792"/>
                  </a:cubicBezTo>
                  <a:cubicBezTo>
                    <a:pt x="5285" y="19589"/>
                    <a:pt x="10082" y="23587"/>
                    <a:pt x="14879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EB48A9-C3AD-4F71-9BAE-BCB6151B2036}"/>
                </a:ext>
              </a:extLst>
            </p:cNvPr>
            <p:cNvSpPr/>
            <p:nvPr/>
          </p:nvSpPr>
          <p:spPr>
            <a:xfrm>
              <a:off x="107023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CEFF492-CF99-4589-9893-76A9ABF25A34}"/>
                </a:ext>
              </a:extLst>
            </p:cNvPr>
            <p:cNvSpPr/>
            <p:nvPr/>
          </p:nvSpPr>
          <p:spPr>
            <a:xfrm>
              <a:off x="1205287" y="1782055"/>
              <a:ext cx="31982" cy="31982"/>
            </a:xfrm>
            <a:custGeom>
              <a:avLst/>
              <a:gdLst>
                <a:gd name="connsiteX0" fmla="*/ 18857 w 31982"/>
                <a:gd name="connsiteY0" fmla="*/ 31582 h 31982"/>
                <a:gd name="connsiteX1" fmla="*/ 31650 w 31982"/>
                <a:gd name="connsiteY1" fmla="*/ 18789 h 31982"/>
                <a:gd name="connsiteX2" fmla="*/ 18857 w 31982"/>
                <a:gd name="connsiteY2" fmla="*/ 5997 h 31982"/>
                <a:gd name="connsiteX3" fmla="*/ 6064 w 31982"/>
                <a:gd name="connsiteY3" fmla="*/ 18789 h 31982"/>
                <a:gd name="connsiteX4" fmla="*/ 18857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857" y="31582"/>
                  </a:moveTo>
                  <a:cubicBezTo>
                    <a:pt x="26053" y="31582"/>
                    <a:pt x="31650" y="25986"/>
                    <a:pt x="31650" y="18789"/>
                  </a:cubicBezTo>
                  <a:cubicBezTo>
                    <a:pt x="31650" y="11593"/>
                    <a:pt x="26053" y="5997"/>
                    <a:pt x="18857" y="5997"/>
                  </a:cubicBezTo>
                  <a:cubicBezTo>
                    <a:pt x="11661" y="5997"/>
                    <a:pt x="6064" y="11593"/>
                    <a:pt x="6064" y="18789"/>
                  </a:cubicBezTo>
                  <a:cubicBezTo>
                    <a:pt x="5265" y="25186"/>
                    <a:pt x="11661" y="31582"/>
                    <a:pt x="18857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DC696A6-5072-435E-A1CE-F3AAB2AB46CA}"/>
                </a:ext>
              </a:extLst>
            </p:cNvPr>
            <p:cNvSpPr/>
            <p:nvPr/>
          </p:nvSpPr>
          <p:spPr>
            <a:xfrm>
              <a:off x="1357270" y="1790850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4468595C-F4BF-477D-B6E9-D851C44DA50B}"/>
                </a:ext>
              </a:extLst>
            </p:cNvPr>
            <p:cNvSpPr/>
            <p:nvPr/>
          </p:nvSpPr>
          <p:spPr>
            <a:xfrm>
              <a:off x="1501190" y="179244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046CBAD-193E-4AD7-BA94-694E80BA7140}"/>
                </a:ext>
              </a:extLst>
            </p:cNvPr>
            <p:cNvSpPr/>
            <p:nvPr/>
          </p:nvSpPr>
          <p:spPr>
            <a:xfrm>
              <a:off x="1643511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0108B130-2566-4353-A2CA-FB6F42513625}"/>
                </a:ext>
              </a:extLst>
            </p:cNvPr>
            <p:cNvSpPr/>
            <p:nvPr/>
          </p:nvSpPr>
          <p:spPr>
            <a:xfrm>
              <a:off x="1785832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6C794E8-7C49-474E-A57D-5574CC9C2898}"/>
                </a:ext>
              </a:extLst>
            </p:cNvPr>
            <p:cNvSpPr/>
            <p:nvPr/>
          </p:nvSpPr>
          <p:spPr>
            <a:xfrm>
              <a:off x="1929752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C364F83-9A9D-4C4F-9CA1-EFB684E58296}"/>
                </a:ext>
              </a:extLst>
            </p:cNvPr>
            <p:cNvSpPr/>
            <p:nvPr/>
          </p:nvSpPr>
          <p:spPr>
            <a:xfrm>
              <a:off x="2072073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468A47A-19BF-4176-9E14-E91F643B4F7F}"/>
                </a:ext>
              </a:extLst>
            </p:cNvPr>
            <p:cNvSpPr/>
            <p:nvPr/>
          </p:nvSpPr>
          <p:spPr>
            <a:xfrm>
              <a:off x="221279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EBE695D-5640-40DD-A457-4690EE82E971}"/>
                </a:ext>
              </a:extLst>
            </p:cNvPr>
            <p:cNvSpPr/>
            <p:nvPr/>
          </p:nvSpPr>
          <p:spPr>
            <a:xfrm>
              <a:off x="235591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802DC01F-274F-4C4E-ABDD-FF38A90DC6C5}"/>
                </a:ext>
              </a:extLst>
            </p:cNvPr>
            <p:cNvSpPr/>
            <p:nvPr/>
          </p:nvSpPr>
          <p:spPr>
            <a:xfrm>
              <a:off x="249823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A48F4DE-52DC-4E60-8660-0B3A1421A79A}"/>
                </a:ext>
              </a:extLst>
            </p:cNvPr>
            <p:cNvSpPr/>
            <p:nvPr/>
          </p:nvSpPr>
          <p:spPr>
            <a:xfrm>
              <a:off x="2640556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BEEF9B5-EE07-41F4-B75D-8B1DFDB2A372}"/>
                </a:ext>
              </a:extLst>
            </p:cNvPr>
            <p:cNvSpPr/>
            <p:nvPr/>
          </p:nvSpPr>
          <p:spPr>
            <a:xfrm>
              <a:off x="2782077" y="1789251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193" y="163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F2DD3B5-5CCB-4BD8-988B-D3D70D7F0B82}"/>
                </a:ext>
              </a:extLst>
            </p:cNvPr>
            <p:cNvSpPr/>
            <p:nvPr/>
          </p:nvSpPr>
          <p:spPr>
            <a:xfrm>
              <a:off x="2924274" y="1788451"/>
              <a:ext cx="23987" cy="23987"/>
            </a:xfrm>
            <a:custGeom>
              <a:avLst/>
              <a:gdLst>
                <a:gd name="connsiteX0" fmla="*/ 11718 w 23986"/>
                <a:gd name="connsiteY0" fmla="*/ 17990 h 23986"/>
                <a:gd name="connsiteX1" fmla="*/ 18114 w 23986"/>
                <a:gd name="connsiteY1" fmla="*/ 11594 h 23986"/>
                <a:gd name="connsiteX2" fmla="*/ 11718 w 23986"/>
                <a:gd name="connsiteY2" fmla="*/ 5997 h 23986"/>
                <a:gd name="connsiteX3" fmla="*/ 6121 w 23986"/>
                <a:gd name="connsiteY3" fmla="*/ 11594 h 23986"/>
                <a:gd name="connsiteX4" fmla="*/ 11718 w 23986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1718" y="17990"/>
                  </a:moveTo>
                  <a:cubicBezTo>
                    <a:pt x="14916" y="17990"/>
                    <a:pt x="18114" y="15591"/>
                    <a:pt x="18114" y="11594"/>
                  </a:cubicBezTo>
                  <a:cubicBezTo>
                    <a:pt x="18114" y="8395"/>
                    <a:pt x="157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DEBBDEAF-C9E8-4543-84DC-EDD45031AB97}"/>
                </a:ext>
              </a:extLst>
            </p:cNvPr>
            <p:cNvSpPr/>
            <p:nvPr/>
          </p:nvSpPr>
          <p:spPr>
            <a:xfrm>
              <a:off x="3068318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1594"/>
                    <a:pt x="14792" y="9994"/>
                  </a:cubicBezTo>
                  <a:cubicBezTo>
                    <a:pt x="14792" y="8395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5DAC05DF-AA99-44E2-AAB4-5F3FF43D6522}"/>
                </a:ext>
              </a:extLst>
            </p:cNvPr>
            <p:cNvSpPr/>
            <p:nvPr/>
          </p:nvSpPr>
          <p:spPr>
            <a:xfrm>
              <a:off x="3211439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D59E7E7F-9615-4CC0-9201-5FB0B2397A7D}"/>
                </a:ext>
              </a:extLst>
            </p:cNvPr>
            <p:cNvSpPr/>
            <p:nvPr/>
          </p:nvSpPr>
          <p:spPr>
            <a:xfrm>
              <a:off x="335296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0AAF32E4-E7AC-42E4-AC4E-7A22E123CD40}"/>
                </a:ext>
              </a:extLst>
            </p:cNvPr>
            <p:cNvSpPr/>
            <p:nvPr/>
          </p:nvSpPr>
          <p:spPr>
            <a:xfrm>
              <a:off x="3492082" y="178685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990D1EF-FFA3-47A1-A95A-F4600334440E}"/>
                </a:ext>
              </a:extLst>
            </p:cNvPr>
            <p:cNvSpPr/>
            <p:nvPr/>
          </p:nvSpPr>
          <p:spPr>
            <a:xfrm>
              <a:off x="3635203" y="1786053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7990"/>
                    <a:pt x="21988" y="13992"/>
                  </a:cubicBezTo>
                  <a:cubicBezTo>
                    <a:pt x="21988" y="9994"/>
                    <a:pt x="18789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8789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345D0A7-868D-45BD-8E1B-2F4B0D466119}"/>
                </a:ext>
              </a:extLst>
            </p:cNvPr>
            <p:cNvSpPr/>
            <p:nvPr/>
          </p:nvSpPr>
          <p:spPr>
            <a:xfrm>
              <a:off x="3776724" y="1785253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6796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AB6D446-0C2A-48B6-8893-CDFC0BE9A3CC}"/>
                </a:ext>
              </a:extLst>
            </p:cNvPr>
            <p:cNvSpPr/>
            <p:nvPr/>
          </p:nvSpPr>
          <p:spPr>
            <a:xfrm>
              <a:off x="3923842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CE713DD-7FE8-4F1B-B5C4-13B3DCB3E8F2}"/>
                </a:ext>
              </a:extLst>
            </p:cNvPr>
            <p:cNvSpPr/>
            <p:nvPr/>
          </p:nvSpPr>
          <p:spPr>
            <a:xfrm>
              <a:off x="4066962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1594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666B9EA-10B5-434D-8676-AA88DFC89CB1}"/>
                </a:ext>
              </a:extLst>
            </p:cNvPr>
            <p:cNvSpPr/>
            <p:nvPr/>
          </p:nvSpPr>
          <p:spPr>
            <a:xfrm>
              <a:off x="4210082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F2C8526-5942-4DD8-83A5-D5E960A5AD30}"/>
                </a:ext>
              </a:extLst>
            </p:cNvPr>
            <p:cNvSpPr/>
            <p:nvPr/>
          </p:nvSpPr>
          <p:spPr>
            <a:xfrm>
              <a:off x="435240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FE477B45-3364-494F-8666-2E3B2D4C9067}"/>
                </a:ext>
              </a:extLst>
            </p:cNvPr>
            <p:cNvSpPr/>
            <p:nvPr/>
          </p:nvSpPr>
          <p:spPr>
            <a:xfrm>
              <a:off x="4496115" y="179085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0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0" y="11594"/>
                    <a:pt x="13400" y="9195"/>
                  </a:cubicBezTo>
                  <a:cubicBezTo>
                    <a:pt x="13400" y="7596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A3EA0E7-B239-433C-ADEF-D28E6B9FE9DA}"/>
                </a:ext>
              </a:extLst>
            </p:cNvPr>
            <p:cNvSpPr/>
            <p:nvPr/>
          </p:nvSpPr>
          <p:spPr>
            <a:xfrm>
              <a:off x="4638644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2" y="11594"/>
                    <a:pt x="13192" y="9195"/>
                  </a:cubicBezTo>
                  <a:cubicBezTo>
                    <a:pt x="13192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E62727D-C01E-4929-AC10-5724B7EAE847}"/>
                </a:ext>
              </a:extLst>
            </p:cNvPr>
            <p:cNvSpPr/>
            <p:nvPr/>
          </p:nvSpPr>
          <p:spPr>
            <a:xfrm>
              <a:off x="4780965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A915D88-332B-49F9-8BED-608A0C557652}"/>
                </a:ext>
              </a:extLst>
            </p:cNvPr>
            <p:cNvSpPr/>
            <p:nvPr/>
          </p:nvSpPr>
          <p:spPr>
            <a:xfrm>
              <a:off x="4921562" y="1788451"/>
              <a:ext cx="15991" cy="23987"/>
            </a:xfrm>
            <a:custGeom>
              <a:avLst/>
              <a:gdLst>
                <a:gd name="connsiteX0" fmla="*/ 11718 w 15991"/>
                <a:gd name="connsiteY0" fmla="*/ 17990 h 23986"/>
                <a:gd name="connsiteX1" fmla="*/ 17315 w 15991"/>
                <a:gd name="connsiteY1" fmla="*/ 11594 h 23986"/>
                <a:gd name="connsiteX2" fmla="*/ 11718 w 15991"/>
                <a:gd name="connsiteY2" fmla="*/ 5997 h 23986"/>
                <a:gd name="connsiteX3" fmla="*/ 6121 w 15991"/>
                <a:gd name="connsiteY3" fmla="*/ 11594 h 23986"/>
                <a:gd name="connsiteX4" fmla="*/ 11718 w 15991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23986">
                  <a:moveTo>
                    <a:pt x="11718" y="17990"/>
                  </a:moveTo>
                  <a:cubicBezTo>
                    <a:pt x="14916" y="17990"/>
                    <a:pt x="17315" y="15591"/>
                    <a:pt x="17315" y="11594"/>
                  </a:cubicBezTo>
                  <a:cubicBezTo>
                    <a:pt x="17315" y="8395"/>
                    <a:pt x="149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6762419-EA47-47C0-A411-14EE3213D9CF}"/>
                </a:ext>
              </a:extLst>
            </p:cNvPr>
            <p:cNvSpPr/>
            <p:nvPr/>
          </p:nvSpPr>
          <p:spPr>
            <a:xfrm>
              <a:off x="1070230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377CFD4A-BE99-4F0D-98B0-9FC32A5261C7}"/>
                </a:ext>
              </a:extLst>
            </p:cNvPr>
            <p:cNvSpPr/>
            <p:nvPr/>
          </p:nvSpPr>
          <p:spPr>
            <a:xfrm>
              <a:off x="1215749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5164383B-6797-4349-809C-6EECD8D98B4F}"/>
                </a:ext>
              </a:extLst>
            </p:cNvPr>
            <p:cNvSpPr/>
            <p:nvPr/>
          </p:nvSpPr>
          <p:spPr>
            <a:xfrm>
              <a:off x="1357270" y="1933171"/>
              <a:ext cx="15991" cy="15991"/>
            </a:xfrm>
            <a:custGeom>
              <a:avLst/>
              <a:gdLst>
                <a:gd name="connsiteX0" fmla="*/ 12393 w 15991"/>
                <a:gd name="connsiteY0" fmla="*/ 9994 h 15991"/>
                <a:gd name="connsiteX1" fmla="*/ 9195 w 15991"/>
                <a:gd name="connsiteY1" fmla="*/ 13992 h 15991"/>
                <a:gd name="connsiteX2" fmla="*/ 5997 w 15991"/>
                <a:gd name="connsiteY2" fmla="*/ 9994 h 15991"/>
                <a:gd name="connsiteX3" fmla="*/ 9195 w 15991"/>
                <a:gd name="connsiteY3" fmla="*/ 5997 h 15991"/>
                <a:gd name="connsiteX4" fmla="*/ 12393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994"/>
                  </a:moveTo>
                  <a:cubicBezTo>
                    <a:pt x="12393" y="12202"/>
                    <a:pt x="10961" y="13992"/>
                    <a:pt x="9195" y="13992"/>
                  </a:cubicBezTo>
                  <a:cubicBezTo>
                    <a:pt x="7429" y="13992"/>
                    <a:pt x="5997" y="12202"/>
                    <a:pt x="5997" y="9994"/>
                  </a:cubicBezTo>
                  <a:cubicBezTo>
                    <a:pt x="5997" y="7786"/>
                    <a:pt x="7429" y="5997"/>
                    <a:pt x="9195" y="5997"/>
                  </a:cubicBezTo>
                  <a:cubicBezTo>
                    <a:pt x="10961" y="5997"/>
                    <a:pt x="12393" y="7786"/>
                    <a:pt x="12393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9AE6298-CD0A-4635-A271-40E1F40E1FB2}"/>
                </a:ext>
              </a:extLst>
            </p:cNvPr>
            <p:cNvSpPr/>
            <p:nvPr/>
          </p:nvSpPr>
          <p:spPr>
            <a:xfrm>
              <a:off x="1500978" y="193397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9195 h 15991"/>
                <a:gd name="connsiteX2" fmla="*/ 8608 w 15991"/>
                <a:gd name="connsiteY2" fmla="*/ 5997 h 15991"/>
                <a:gd name="connsiteX3" fmla="*/ 6209 w 15991"/>
                <a:gd name="connsiteY3" fmla="*/ 91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9195"/>
                  </a:cubicBezTo>
                  <a:cubicBezTo>
                    <a:pt x="11806" y="7596"/>
                    <a:pt x="10207" y="5997"/>
                    <a:pt x="8608" y="5997"/>
                  </a:cubicBezTo>
                  <a:cubicBezTo>
                    <a:pt x="7009" y="5997"/>
                    <a:pt x="6209" y="7596"/>
                    <a:pt x="6209" y="9195"/>
                  </a:cubicBezTo>
                  <a:cubicBezTo>
                    <a:pt x="5410" y="107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85EFE72D-8ECA-474D-9E0F-D76DA4B0819A}"/>
                </a:ext>
              </a:extLst>
            </p:cNvPr>
            <p:cNvSpPr/>
            <p:nvPr/>
          </p:nvSpPr>
          <p:spPr>
            <a:xfrm>
              <a:off x="1643511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77ECAB82-7858-4E27-BA55-4A97286E5730}"/>
                </a:ext>
              </a:extLst>
            </p:cNvPr>
            <p:cNvSpPr/>
            <p:nvPr/>
          </p:nvSpPr>
          <p:spPr>
            <a:xfrm>
              <a:off x="178583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F67D92-BD66-40F2-922A-8D90752BB94B}"/>
                </a:ext>
              </a:extLst>
            </p:cNvPr>
            <p:cNvSpPr/>
            <p:nvPr/>
          </p:nvSpPr>
          <p:spPr>
            <a:xfrm>
              <a:off x="1929752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30A8906-8613-4065-9FE6-31ABFE7654B9}"/>
                </a:ext>
              </a:extLst>
            </p:cNvPr>
            <p:cNvSpPr/>
            <p:nvPr/>
          </p:nvSpPr>
          <p:spPr>
            <a:xfrm>
              <a:off x="2072073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7E40A0B-4C0F-4BED-A89C-5008296936C2}"/>
                </a:ext>
              </a:extLst>
            </p:cNvPr>
            <p:cNvSpPr/>
            <p:nvPr/>
          </p:nvSpPr>
          <p:spPr>
            <a:xfrm>
              <a:off x="2214393" y="193477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9D73179-3837-4945-AF6E-B635035E996B}"/>
                </a:ext>
              </a:extLst>
            </p:cNvPr>
            <p:cNvSpPr/>
            <p:nvPr/>
          </p:nvSpPr>
          <p:spPr>
            <a:xfrm>
              <a:off x="2355915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6759288F-8D53-4387-A5D6-020F24C14D64}"/>
                </a:ext>
              </a:extLst>
            </p:cNvPr>
            <p:cNvSpPr/>
            <p:nvPr/>
          </p:nvSpPr>
          <p:spPr>
            <a:xfrm>
              <a:off x="2497436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C5602E2-C656-492A-8055-976F36C35843}"/>
                </a:ext>
              </a:extLst>
            </p:cNvPr>
            <p:cNvSpPr/>
            <p:nvPr/>
          </p:nvSpPr>
          <p:spPr>
            <a:xfrm>
              <a:off x="2639757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566F57F-7BFA-4B62-B1ED-40A8AD6BD46B}"/>
                </a:ext>
              </a:extLst>
            </p:cNvPr>
            <p:cNvSpPr/>
            <p:nvPr/>
          </p:nvSpPr>
          <p:spPr>
            <a:xfrm>
              <a:off x="2778879" y="1929173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7" y="21988"/>
                    <a:pt x="5997" y="18408"/>
                    <a:pt x="5997" y="13992"/>
                  </a:cubicBezTo>
                  <a:cubicBezTo>
                    <a:pt x="5997" y="9577"/>
                    <a:pt x="9577" y="5997"/>
                    <a:pt x="13992" y="5997"/>
                  </a:cubicBezTo>
                  <a:cubicBezTo>
                    <a:pt x="18408" y="5997"/>
                    <a:pt x="21988" y="9577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43CD90BF-B71F-4A57-86F3-1848B386AF38}"/>
                </a:ext>
              </a:extLst>
            </p:cNvPr>
            <p:cNvSpPr/>
            <p:nvPr/>
          </p:nvSpPr>
          <p:spPr>
            <a:xfrm>
              <a:off x="2921112" y="1928374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1E13106-0B52-471B-B8CB-F60CD330ECCF}"/>
                </a:ext>
              </a:extLst>
            </p:cNvPr>
            <p:cNvSpPr/>
            <p:nvPr/>
          </p:nvSpPr>
          <p:spPr>
            <a:xfrm>
              <a:off x="3068318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AD81D7B-A8EA-4263-BA51-859FA2A4EF87}"/>
                </a:ext>
              </a:extLst>
            </p:cNvPr>
            <p:cNvSpPr/>
            <p:nvPr/>
          </p:nvSpPr>
          <p:spPr>
            <a:xfrm>
              <a:off x="3209839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77F2E0C-41CA-404F-B281-CF96BCA27DC0}"/>
                </a:ext>
              </a:extLst>
            </p:cNvPr>
            <p:cNvSpPr/>
            <p:nvPr/>
          </p:nvSpPr>
          <p:spPr>
            <a:xfrm>
              <a:off x="3350561" y="1928374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994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CCA00FF1-3A95-4D30-81EA-70198F9057B6}"/>
                </a:ext>
              </a:extLst>
            </p:cNvPr>
            <p:cNvSpPr/>
            <p:nvPr/>
          </p:nvSpPr>
          <p:spPr>
            <a:xfrm>
              <a:off x="3494481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6" y="5997"/>
                    <a:pt x="5997" y="8395"/>
                    <a:pt x="5997" y="11594"/>
                  </a:cubicBezTo>
                  <a:cubicBezTo>
                    <a:pt x="6797" y="14792"/>
                    <a:pt x="91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505E99D1-8085-4ED9-9777-5C5E6E543CA2}"/>
                </a:ext>
              </a:extLst>
            </p:cNvPr>
            <p:cNvSpPr/>
            <p:nvPr/>
          </p:nvSpPr>
          <p:spPr>
            <a:xfrm>
              <a:off x="3639200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2B7EF7C-7804-4226-BAA3-7B0E93D6F545}"/>
                </a:ext>
              </a:extLst>
            </p:cNvPr>
            <p:cNvSpPr/>
            <p:nvPr/>
          </p:nvSpPr>
          <p:spPr>
            <a:xfrm>
              <a:off x="3783120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661C5F2-D29E-439C-BCD7-C00CC29BC40D}"/>
                </a:ext>
              </a:extLst>
            </p:cNvPr>
            <p:cNvSpPr/>
            <p:nvPr/>
          </p:nvSpPr>
          <p:spPr>
            <a:xfrm>
              <a:off x="3927040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DDBA91B4-CFAF-4D61-AD1A-2CA0229A397B}"/>
                </a:ext>
              </a:extLst>
            </p:cNvPr>
            <p:cNvSpPr/>
            <p:nvPr/>
          </p:nvSpPr>
          <p:spPr>
            <a:xfrm>
              <a:off x="406856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195" y="5997"/>
                    <a:pt x="8395" y="5997"/>
                  </a:cubicBezTo>
                  <a:cubicBezTo>
                    <a:pt x="7595" y="5997"/>
                    <a:pt x="5997" y="6796"/>
                    <a:pt x="5997" y="8395"/>
                  </a:cubicBezTo>
                  <a:cubicBezTo>
                    <a:pt x="5997" y="9195"/>
                    <a:pt x="7595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FE1A2274-5A57-4458-BFED-B89E9EF5AB81}"/>
                </a:ext>
              </a:extLst>
            </p:cNvPr>
            <p:cNvSpPr/>
            <p:nvPr/>
          </p:nvSpPr>
          <p:spPr>
            <a:xfrm>
              <a:off x="421168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4FDEECE-405A-42E0-8CF7-1EECD6E3CC3A}"/>
                </a:ext>
              </a:extLst>
            </p:cNvPr>
            <p:cNvSpPr/>
            <p:nvPr/>
          </p:nvSpPr>
          <p:spPr>
            <a:xfrm>
              <a:off x="4352404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3" y="13992"/>
                    <a:pt x="13192" y="12393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72653DB8-A3A7-4247-9938-8208C5109C6C}"/>
                </a:ext>
              </a:extLst>
            </p:cNvPr>
            <p:cNvSpPr/>
            <p:nvPr/>
          </p:nvSpPr>
          <p:spPr>
            <a:xfrm>
              <a:off x="4496115" y="1932371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3400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3400" y="12393"/>
                    <a:pt x="13400" y="9994"/>
                  </a:cubicBezTo>
                  <a:cubicBezTo>
                    <a:pt x="13400" y="8395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2BCA69A9-2409-4E14-B74D-6160844ECCF9}"/>
                </a:ext>
              </a:extLst>
            </p:cNvPr>
            <p:cNvSpPr/>
            <p:nvPr/>
          </p:nvSpPr>
          <p:spPr>
            <a:xfrm>
              <a:off x="4638644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2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2" y="12393"/>
                    <a:pt x="13192" y="9994"/>
                  </a:cubicBezTo>
                  <a:cubicBezTo>
                    <a:pt x="13192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24989F3-DB1C-4117-A076-EA1C4BEA403C}"/>
                </a:ext>
              </a:extLst>
            </p:cNvPr>
            <p:cNvSpPr/>
            <p:nvPr/>
          </p:nvSpPr>
          <p:spPr>
            <a:xfrm>
              <a:off x="4780965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61E8B25-7FA3-40E5-86D6-3A3FFB536C53}"/>
                </a:ext>
              </a:extLst>
            </p:cNvPr>
            <p:cNvSpPr/>
            <p:nvPr/>
          </p:nvSpPr>
          <p:spPr>
            <a:xfrm>
              <a:off x="4922486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86F7077-FA5F-489A-B94A-2436D1B03FF2}"/>
                </a:ext>
              </a:extLst>
            </p:cNvPr>
            <p:cNvSpPr/>
            <p:nvPr/>
          </p:nvSpPr>
          <p:spPr>
            <a:xfrm>
              <a:off x="1074228" y="2078690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8395" y="7596"/>
                    <a:pt x="8395" y="6796"/>
                  </a:cubicBezTo>
                  <a:cubicBezTo>
                    <a:pt x="8395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4E1F89B-B5C0-44C3-9DCF-2B7B469AF9AA}"/>
                </a:ext>
              </a:extLst>
            </p:cNvPr>
            <p:cNvSpPr/>
            <p:nvPr/>
          </p:nvSpPr>
          <p:spPr>
            <a:xfrm>
              <a:off x="1215749" y="207709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75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CEC891F-964E-4908-8276-6FE03457409B}"/>
                </a:ext>
              </a:extLst>
            </p:cNvPr>
            <p:cNvSpPr/>
            <p:nvPr/>
          </p:nvSpPr>
          <p:spPr>
            <a:xfrm>
              <a:off x="1357270" y="2076291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E382A48-12C3-4DB8-BA14-E3F4D10F32B6}"/>
                </a:ext>
              </a:extLst>
            </p:cNvPr>
            <p:cNvSpPr/>
            <p:nvPr/>
          </p:nvSpPr>
          <p:spPr>
            <a:xfrm>
              <a:off x="1500978" y="207709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9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9DE87E3-4E12-474B-A6F2-FCCE033CD54A}"/>
                </a:ext>
              </a:extLst>
            </p:cNvPr>
            <p:cNvSpPr/>
            <p:nvPr/>
          </p:nvSpPr>
          <p:spPr>
            <a:xfrm>
              <a:off x="1643511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A5DF175-575B-41BD-8FF5-E6135007EA15}"/>
                </a:ext>
              </a:extLst>
            </p:cNvPr>
            <p:cNvSpPr/>
            <p:nvPr/>
          </p:nvSpPr>
          <p:spPr>
            <a:xfrm>
              <a:off x="1786631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F694A226-5D8B-4D7D-AC9C-B1CA0F6F964F}"/>
                </a:ext>
              </a:extLst>
            </p:cNvPr>
            <p:cNvSpPr/>
            <p:nvPr/>
          </p:nvSpPr>
          <p:spPr>
            <a:xfrm>
              <a:off x="1929752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9300307C-1EE5-43FC-9C4B-F794A2A9C8B4}"/>
                </a:ext>
              </a:extLst>
            </p:cNvPr>
            <p:cNvSpPr/>
            <p:nvPr/>
          </p:nvSpPr>
          <p:spPr>
            <a:xfrm>
              <a:off x="2072073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2FFB81C-B87F-4BC4-963C-AB0FC0225E5C}"/>
                </a:ext>
              </a:extLst>
            </p:cNvPr>
            <p:cNvSpPr/>
            <p:nvPr/>
          </p:nvSpPr>
          <p:spPr>
            <a:xfrm>
              <a:off x="2214393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B8AF6A5-CB4E-4F6B-85E8-7AB4171B9173}"/>
                </a:ext>
              </a:extLst>
            </p:cNvPr>
            <p:cNvSpPr/>
            <p:nvPr/>
          </p:nvSpPr>
          <p:spPr>
            <a:xfrm>
              <a:off x="2357514" y="2077890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EB5438D1-7BCC-495F-A108-7DAE0DA0D8D2}"/>
                </a:ext>
              </a:extLst>
            </p:cNvPr>
            <p:cNvSpPr/>
            <p:nvPr/>
          </p:nvSpPr>
          <p:spPr>
            <a:xfrm>
              <a:off x="2497436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49F0A61-5BCC-405C-8418-BB57F64D2A9B}"/>
                </a:ext>
              </a:extLst>
            </p:cNvPr>
            <p:cNvSpPr/>
            <p:nvPr/>
          </p:nvSpPr>
          <p:spPr>
            <a:xfrm>
              <a:off x="2639757" y="2074692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609C9C2-AB89-4ED6-A058-707935D0C75C}"/>
                </a:ext>
              </a:extLst>
            </p:cNvPr>
            <p:cNvSpPr/>
            <p:nvPr/>
          </p:nvSpPr>
          <p:spPr>
            <a:xfrm>
              <a:off x="2783677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5B495A0-6619-4A91-8560-B75F8BA7F1F7}"/>
                </a:ext>
              </a:extLst>
            </p:cNvPr>
            <p:cNvSpPr/>
            <p:nvPr/>
          </p:nvSpPr>
          <p:spPr>
            <a:xfrm>
              <a:off x="2925997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E414845-3FD9-4B95-BC23-8E7659EE4FF8}"/>
                </a:ext>
              </a:extLst>
            </p:cNvPr>
            <p:cNvSpPr/>
            <p:nvPr/>
          </p:nvSpPr>
          <p:spPr>
            <a:xfrm>
              <a:off x="3070717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C5BD787-4965-4439-A9AA-433DDF0F01EA}"/>
                </a:ext>
              </a:extLst>
            </p:cNvPr>
            <p:cNvSpPr/>
            <p:nvPr/>
          </p:nvSpPr>
          <p:spPr>
            <a:xfrm>
              <a:off x="3214636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6797" y="7596"/>
                    <a:pt x="7596" y="6796"/>
                    <a:pt x="7596" y="6796"/>
                  </a:cubicBezTo>
                  <a:cubicBezTo>
                    <a:pt x="7596" y="6796"/>
                    <a:pt x="6797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1E44DA2-3AE7-43D9-B455-013265373344}"/>
                </a:ext>
              </a:extLst>
            </p:cNvPr>
            <p:cNvSpPr/>
            <p:nvPr/>
          </p:nvSpPr>
          <p:spPr>
            <a:xfrm>
              <a:off x="335695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75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DAF80B7-4003-4770-8FE9-61F999ED6244}"/>
                </a:ext>
              </a:extLst>
            </p:cNvPr>
            <p:cNvSpPr/>
            <p:nvPr/>
          </p:nvSpPr>
          <p:spPr>
            <a:xfrm>
              <a:off x="349927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2D091982-CFE2-4ABB-9F60-9599B0C1407E}"/>
                </a:ext>
              </a:extLst>
            </p:cNvPr>
            <p:cNvSpPr/>
            <p:nvPr/>
          </p:nvSpPr>
          <p:spPr>
            <a:xfrm>
              <a:off x="3642398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67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4C50D80C-CBB4-42B5-A84D-4FC99F9354E9}"/>
                </a:ext>
              </a:extLst>
            </p:cNvPr>
            <p:cNvSpPr/>
            <p:nvPr/>
          </p:nvSpPr>
          <p:spPr>
            <a:xfrm>
              <a:off x="3784720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C06663C5-9F8F-480A-8FD8-EFEA1DC35A02}"/>
                </a:ext>
              </a:extLst>
            </p:cNvPr>
            <p:cNvSpPr/>
            <p:nvPr/>
          </p:nvSpPr>
          <p:spPr>
            <a:xfrm>
              <a:off x="4496323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AAF6E7BA-AF80-4FFA-AE48-35741FD21ED4}"/>
                </a:ext>
              </a:extLst>
            </p:cNvPr>
            <p:cNvSpPr/>
            <p:nvPr/>
          </p:nvSpPr>
          <p:spPr>
            <a:xfrm>
              <a:off x="4637844" y="2075492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4EDA2D-0EE2-433F-9213-B3E3E54FA77F}"/>
                </a:ext>
              </a:extLst>
            </p:cNvPr>
            <p:cNvSpPr/>
            <p:nvPr/>
          </p:nvSpPr>
          <p:spPr>
            <a:xfrm>
              <a:off x="4781764" y="2077091"/>
              <a:ext cx="15991" cy="15991"/>
            </a:xfrm>
            <a:custGeom>
              <a:avLst/>
              <a:gdLst>
                <a:gd name="connsiteX0" fmla="*/ 9195 w 15991"/>
                <a:gd name="connsiteY0" fmla="*/ 11593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3"/>
                  </a:moveTo>
                  <a:cubicBezTo>
                    <a:pt x="10794" y="11593"/>
                    <a:pt x="11594" y="9994"/>
                    <a:pt x="11594" y="8395"/>
                  </a:cubicBezTo>
                  <a:cubicBezTo>
                    <a:pt x="11594" y="6796"/>
                    <a:pt x="107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1593"/>
                    <a:pt x="9195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29A4876-940E-4C43-A306-EE4B68D339F0}"/>
                </a:ext>
              </a:extLst>
            </p:cNvPr>
            <p:cNvSpPr/>
            <p:nvPr/>
          </p:nvSpPr>
          <p:spPr>
            <a:xfrm>
              <a:off x="4925684" y="2077890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571C09F-C57E-45ED-A47A-A89E4E701248}"/>
                </a:ext>
              </a:extLst>
            </p:cNvPr>
            <p:cNvSpPr/>
            <p:nvPr/>
          </p:nvSpPr>
          <p:spPr>
            <a:xfrm>
              <a:off x="1215749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DA72BD8-4A4F-4D29-B330-2C773B5F1A7A}"/>
                </a:ext>
              </a:extLst>
            </p:cNvPr>
            <p:cNvSpPr/>
            <p:nvPr/>
          </p:nvSpPr>
          <p:spPr>
            <a:xfrm>
              <a:off x="1358870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8395"/>
                  </a:cubicBezTo>
                  <a:cubicBezTo>
                    <a:pt x="9195" y="75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40A350EC-B87D-4F61-84A7-5A66365B06F0}"/>
                </a:ext>
              </a:extLst>
            </p:cNvPr>
            <p:cNvSpPr/>
            <p:nvPr/>
          </p:nvSpPr>
          <p:spPr>
            <a:xfrm>
              <a:off x="1501990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634483C-EAA3-4884-8832-D323956167C5}"/>
                </a:ext>
              </a:extLst>
            </p:cNvPr>
            <p:cNvSpPr/>
            <p:nvPr/>
          </p:nvSpPr>
          <p:spPr>
            <a:xfrm>
              <a:off x="164431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5CE64D68-B829-4BBC-A1A5-5073A4886BE0}"/>
                </a:ext>
              </a:extLst>
            </p:cNvPr>
            <p:cNvSpPr/>
            <p:nvPr/>
          </p:nvSpPr>
          <p:spPr>
            <a:xfrm>
              <a:off x="178663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5A4E973-51A3-45F3-82D2-D0F2E45C1364}"/>
                </a:ext>
              </a:extLst>
            </p:cNvPr>
            <p:cNvSpPr/>
            <p:nvPr/>
          </p:nvSpPr>
          <p:spPr>
            <a:xfrm>
              <a:off x="1929752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E6EF34E5-FC77-45FD-AAAD-9518AC57D904}"/>
                </a:ext>
              </a:extLst>
            </p:cNvPr>
            <p:cNvSpPr/>
            <p:nvPr/>
          </p:nvSpPr>
          <p:spPr>
            <a:xfrm>
              <a:off x="2072073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2F8CD185-F271-4C20-96E8-B10DB9229F58}"/>
                </a:ext>
              </a:extLst>
            </p:cNvPr>
            <p:cNvSpPr/>
            <p:nvPr/>
          </p:nvSpPr>
          <p:spPr>
            <a:xfrm>
              <a:off x="2214393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E61F134-6755-4DC9-A6BA-37FB4AB10377}"/>
                </a:ext>
              </a:extLst>
            </p:cNvPr>
            <p:cNvSpPr/>
            <p:nvPr/>
          </p:nvSpPr>
          <p:spPr>
            <a:xfrm>
              <a:off x="2356714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F0A1AA89-141A-499A-8141-705EEB30E979}"/>
                </a:ext>
              </a:extLst>
            </p:cNvPr>
            <p:cNvSpPr/>
            <p:nvPr/>
          </p:nvSpPr>
          <p:spPr>
            <a:xfrm>
              <a:off x="2498235" y="221941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6796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02CCA32-F5D4-4968-9EF7-B945F9976771}"/>
                </a:ext>
              </a:extLst>
            </p:cNvPr>
            <p:cNvSpPr/>
            <p:nvPr/>
          </p:nvSpPr>
          <p:spPr>
            <a:xfrm>
              <a:off x="3065919" y="2216213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C006083-0B78-4672-BC88-D3AE58AF9847}"/>
                </a:ext>
              </a:extLst>
            </p:cNvPr>
            <p:cNvSpPr/>
            <p:nvPr/>
          </p:nvSpPr>
          <p:spPr>
            <a:xfrm>
              <a:off x="3213837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9195" y="7596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BF10B95-FC5B-49CD-BE91-8375632D2E79}"/>
                </a:ext>
              </a:extLst>
            </p:cNvPr>
            <p:cNvSpPr/>
            <p:nvPr/>
          </p:nvSpPr>
          <p:spPr>
            <a:xfrm>
              <a:off x="3356158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8CC68162-693E-4D6C-B6E5-E685CFBBAFA7}"/>
                </a:ext>
              </a:extLst>
            </p:cNvPr>
            <p:cNvSpPr/>
            <p:nvPr/>
          </p:nvSpPr>
          <p:spPr>
            <a:xfrm>
              <a:off x="3500078" y="2221810"/>
              <a:ext cx="7996" cy="7996"/>
            </a:xfrm>
            <a:custGeom>
              <a:avLst/>
              <a:gdLst>
                <a:gd name="connsiteX0" fmla="*/ 5997 w 7995"/>
                <a:gd name="connsiteY0" fmla="*/ 7596 h 7995"/>
                <a:gd name="connsiteX1" fmla="*/ 67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7596 h 7995"/>
                <a:gd name="connsiteX4" fmla="*/ 59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7596"/>
                  </a:moveTo>
                  <a:cubicBezTo>
                    <a:pt x="6797" y="7596"/>
                    <a:pt x="6797" y="7596"/>
                    <a:pt x="6797" y="6796"/>
                  </a:cubicBezTo>
                  <a:cubicBezTo>
                    <a:pt x="6797" y="5997"/>
                    <a:pt x="6797" y="5997"/>
                    <a:pt x="5997" y="5997"/>
                  </a:cubicBezTo>
                  <a:cubicBezTo>
                    <a:pt x="5997" y="5997"/>
                    <a:pt x="5997" y="5997"/>
                    <a:pt x="5997" y="7596"/>
                  </a:cubicBezTo>
                  <a:cubicBezTo>
                    <a:pt x="5997" y="6796"/>
                    <a:pt x="5997" y="7596"/>
                    <a:pt x="59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23E11E2-F267-4112-83F6-C1EECCB1F774}"/>
                </a:ext>
              </a:extLst>
            </p:cNvPr>
            <p:cNvSpPr/>
            <p:nvPr/>
          </p:nvSpPr>
          <p:spPr>
            <a:xfrm>
              <a:off x="3642843" y="2221810"/>
              <a:ext cx="7996" cy="7996"/>
            </a:xfrm>
            <a:custGeom>
              <a:avLst/>
              <a:gdLst>
                <a:gd name="connsiteX0" fmla="*/ 6352 w 7995"/>
                <a:gd name="connsiteY0" fmla="*/ 7596 h 7995"/>
                <a:gd name="connsiteX1" fmla="*/ 7152 w 7995"/>
                <a:gd name="connsiteY1" fmla="*/ 6796 h 7995"/>
                <a:gd name="connsiteX2" fmla="*/ 6352 w 7995"/>
                <a:gd name="connsiteY2" fmla="*/ 5997 h 7995"/>
                <a:gd name="connsiteX3" fmla="*/ 6352 w 7995"/>
                <a:gd name="connsiteY3" fmla="*/ 7596 h 7995"/>
                <a:gd name="connsiteX4" fmla="*/ 6352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7596"/>
                  </a:moveTo>
                  <a:cubicBezTo>
                    <a:pt x="7152" y="7596"/>
                    <a:pt x="7152" y="7596"/>
                    <a:pt x="7152" y="6796"/>
                  </a:cubicBezTo>
                  <a:cubicBezTo>
                    <a:pt x="7152" y="5997"/>
                    <a:pt x="7152" y="5997"/>
                    <a:pt x="6352" y="5997"/>
                  </a:cubicBezTo>
                  <a:cubicBezTo>
                    <a:pt x="6352" y="5997"/>
                    <a:pt x="5552" y="5997"/>
                    <a:pt x="6352" y="7596"/>
                  </a:cubicBezTo>
                  <a:cubicBezTo>
                    <a:pt x="5552" y="6796"/>
                    <a:pt x="6352" y="7596"/>
                    <a:pt x="6352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80EEBB2-474C-4C92-8CFF-1691E71596F8}"/>
                </a:ext>
              </a:extLst>
            </p:cNvPr>
            <p:cNvSpPr/>
            <p:nvPr/>
          </p:nvSpPr>
          <p:spPr>
            <a:xfrm>
              <a:off x="4782564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43CB39FA-232B-4AA8-B19B-1245E709844E}"/>
                </a:ext>
              </a:extLst>
            </p:cNvPr>
            <p:cNvSpPr/>
            <p:nvPr/>
          </p:nvSpPr>
          <p:spPr>
            <a:xfrm>
              <a:off x="4925684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8395"/>
                  </a:cubicBezTo>
                  <a:cubicBezTo>
                    <a:pt x="9195" y="75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A1550A7-7660-4C49-A90C-920410A681D3}"/>
                </a:ext>
              </a:extLst>
            </p:cNvPr>
            <p:cNvSpPr/>
            <p:nvPr/>
          </p:nvSpPr>
          <p:spPr>
            <a:xfrm>
              <a:off x="1215749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A045A6D0-9F44-41D1-A94B-8018F5E8AD4D}"/>
                </a:ext>
              </a:extLst>
            </p:cNvPr>
            <p:cNvSpPr/>
            <p:nvPr/>
          </p:nvSpPr>
          <p:spPr>
            <a:xfrm>
              <a:off x="135887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D733BBC-5606-489B-8E19-E0F27FD4FFC3}"/>
                </a:ext>
              </a:extLst>
            </p:cNvPr>
            <p:cNvSpPr/>
            <p:nvPr/>
          </p:nvSpPr>
          <p:spPr>
            <a:xfrm>
              <a:off x="150199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002C9B0-A5E3-4338-85BB-AB46398D3439}"/>
                </a:ext>
              </a:extLst>
            </p:cNvPr>
            <p:cNvSpPr/>
            <p:nvPr/>
          </p:nvSpPr>
          <p:spPr>
            <a:xfrm>
              <a:off x="1644311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9DDA2D6-D5EC-4673-B210-D6437AD90709}"/>
                </a:ext>
              </a:extLst>
            </p:cNvPr>
            <p:cNvSpPr/>
            <p:nvPr/>
          </p:nvSpPr>
          <p:spPr>
            <a:xfrm>
              <a:off x="1786631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8C7240C-277E-42BA-ABE7-D202CE296783}"/>
                </a:ext>
              </a:extLst>
            </p:cNvPr>
            <p:cNvSpPr/>
            <p:nvPr/>
          </p:nvSpPr>
          <p:spPr>
            <a:xfrm>
              <a:off x="1929752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8B53E16-5520-4F9A-8582-9FF389197288}"/>
                </a:ext>
              </a:extLst>
            </p:cNvPr>
            <p:cNvSpPr/>
            <p:nvPr/>
          </p:nvSpPr>
          <p:spPr>
            <a:xfrm>
              <a:off x="2072073" y="2363331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6F30A34-682A-4534-9DFF-55E6FB029DAD}"/>
                </a:ext>
              </a:extLst>
            </p:cNvPr>
            <p:cNvSpPr/>
            <p:nvPr/>
          </p:nvSpPr>
          <p:spPr>
            <a:xfrm>
              <a:off x="2214393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76FBE216-5085-41C2-A876-876A4FDC4541}"/>
                </a:ext>
              </a:extLst>
            </p:cNvPr>
            <p:cNvSpPr/>
            <p:nvPr/>
          </p:nvSpPr>
          <p:spPr>
            <a:xfrm>
              <a:off x="2359113" y="2365130"/>
              <a:ext cx="7996" cy="7996"/>
            </a:xfrm>
            <a:custGeom>
              <a:avLst/>
              <a:gdLst>
                <a:gd name="connsiteX0" fmla="*/ 5997 w 7995"/>
                <a:gd name="connsiteY0" fmla="*/ 6596 h 7995"/>
                <a:gd name="connsiteX1" fmla="*/ 5997 w 7995"/>
                <a:gd name="connsiteY1" fmla="*/ 6596 h 7995"/>
                <a:gd name="connsiteX2" fmla="*/ 5997 w 7995"/>
                <a:gd name="connsiteY2" fmla="*/ 6596 h 7995"/>
                <a:gd name="connsiteX3" fmla="*/ 5997 w 7995"/>
                <a:gd name="connsiteY3" fmla="*/ 6596 h 7995"/>
                <a:gd name="connsiteX4" fmla="*/ 5997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596"/>
                  </a:moveTo>
                  <a:cubicBezTo>
                    <a:pt x="5997" y="6596"/>
                    <a:pt x="6796" y="6596"/>
                    <a:pt x="5997" y="6596"/>
                  </a:cubicBezTo>
                  <a:cubicBezTo>
                    <a:pt x="6796" y="5797"/>
                    <a:pt x="5997" y="5797"/>
                    <a:pt x="5997" y="6596"/>
                  </a:cubicBezTo>
                  <a:cubicBezTo>
                    <a:pt x="5997" y="5797"/>
                    <a:pt x="5997" y="5797"/>
                    <a:pt x="5997" y="6596"/>
                  </a:cubicBezTo>
                  <a:cubicBezTo>
                    <a:pt x="5997" y="6596"/>
                    <a:pt x="5997" y="6596"/>
                    <a:pt x="5997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ABCF0BE6-8E56-48EE-B1EF-65F65A93CF9C}"/>
                </a:ext>
              </a:extLst>
            </p:cNvPr>
            <p:cNvSpPr/>
            <p:nvPr/>
          </p:nvSpPr>
          <p:spPr>
            <a:xfrm>
              <a:off x="3213038" y="2362532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0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E7B65D5-6B22-44D5-B154-B4690616B91F}"/>
                </a:ext>
              </a:extLst>
            </p:cNvPr>
            <p:cNvSpPr/>
            <p:nvPr/>
          </p:nvSpPr>
          <p:spPr>
            <a:xfrm>
              <a:off x="3356158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6797" y="67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A4DF01F-FAC5-4A18-8F8A-869963C25012}"/>
                </a:ext>
              </a:extLst>
            </p:cNvPr>
            <p:cNvSpPr/>
            <p:nvPr/>
          </p:nvSpPr>
          <p:spPr>
            <a:xfrm>
              <a:off x="3499278" y="2364931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8395" y="7596"/>
                    <a:pt x="8395" y="6796"/>
                  </a:cubicBezTo>
                  <a:cubicBezTo>
                    <a:pt x="8395" y="5997"/>
                    <a:pt x="83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0E05FBB1-69F5-4B7C-99FE-9C6811DE8CA9}"/>
                </a:ext>
              </a:extLst>
            </p:cNvPr>
            <p:cNvSpPr/>
            <p:nvPr/>
          </p:nvSpPr>
          <p:spPr>
            <a:xfrm>
              <a:off x="1217548" y="2507251"/>
              <a:ext cx="7996" cy="7996"/>
            </a:xfrm>
            <a:custGeom>
              <a:avLst/>
              <a:gdLst>
                <a:gd name="connsiteX0" fmla="*/ 6596 w 7995"/>
                <a:gd name="connsiteY0" fmla="*/ 6796 h 7995"/>
                <a:gd name="connsiteX1" fmla="*/ 6596 w 7995"/>
                <a:gd name="connsiteY1" fmla="*/ 6796 h 7995"/>
                <a:gd name="connsiteX2" fmla="*/ 6596 w 7995"/>
                <a:gd name="connsiteY2" fmla="*/ 5997 h 7995"/>
                <a:gd name="connsiteX3" fmla="*/ 6596 w 7995"/>
                <a:gd name="connsiteY3" fmla="*/ 6796 h 7995"/>
                <a:gd name="connsiteX4" fmla="*/ 6596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596" y="6796"/>
                  </a:moveTo>
                  <a:cubicBezTo>
                    <a:pt x="6596" y="6796"/>
                    <a:pt x="6596" y="6796"/>
                    <a:pt x="6596" y="6796"/>
                  </a:cubicBezTo>
                  <a:cubicBezTo>
                    <a:pt x="6596" y="5997"/>
                    <a:pt x="6596" y="5997"/>
                    <a:pt x="6596" y="5997"/>
                  </a:cubicBezTo>
                  <a:cubicBezTo>
                    <a:pt x="5797" y="5997"/>
                    <a:pt x="5797" y="5997"/>
                    <a:pt x="6596" y="6796"/>
                  </a:cubicBezTo>
                  <a:cubicBezTo>
                    <a:pt x="5797" y="6796"/>
                    <a:pt x="5797" y="6796"/>
                    <a:pt x="6596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0FE64C2-F08E-4FF5-8789-76474501162B}"/>
                </a:ext>
              </a:extLst>
            </p:cNvPr>
            <p:cNvSpPr/>
            <p:nvPr/>
          </p:nvSpPr>
          <p:spPr>
            <a:xfrm>
              <a:off x="135887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B4104AF-15B2-40BD-9249-5B5A29211EC9}"/>
                </a:ext>
              </a:extLst>
            </p:cNvPr>
            <p:cNvSpPr/>
            <p:nvPr/>
          </p:nvSpPr>
          <p:spPr>
            <a:xfrm>
              <a:off x="150199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1F038E9C-FEFB-4177-AA3E-B283048D0BAB}"/>
                </a:ext>
              </a:extLst>
            </p:cNvPr>
            <p:cNvSpPr/>
            <p:nvPr/>
          </p:nvSpPr>
          <p:spPr>
            <a:xfrm>
              <a:off x="164431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AED1645-F0ED-4F73-A4D1-B1B53D61CE2E}"/>
                </a:ext>
              </a:extLst>
            </p:cNvPr>
            <p:cNvSpPr/>
            <p:nvPr/>
          </p:nvSpPr>
          <p:spPr>
            <a:xfrm>
              <a:off x="178663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8367878-A539-4634-9B8D-4F4CCBEC6C46}"/>
                </a:ext>
              </a:extLst>
            </p:cNvPr>
            <p:cNvSpPr/>
            <p:nvPr/>
          </p:nvSpPr>
          <p:spPr>
            <a:xfrm>
              <a:off x="1929752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43C7685-497D-4987-8CE3-5648C2C5FF53}"/>
                </a:ext>
              </a:extLst>
            </p:cNvPr>
            <p:cNvSpPr/>
            <p:nvPr/>
          </p:nvSpPr>
          <p:spPr>
            <a:xfrm>
              <a:off x="2072073" y="2505652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675AD2BF-7ED7-4860-A4E9-C4348269606E}"/>
                </a:ext>
              </a:extLst>
            </p:cNvPr>
            <p:cNvSpPr/>
            <p:nvPr/>
          </p:nvSpPr>
          <p:spPr>
            <a:xfrm>
              <a:off x="1359669" y="264957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02356B2-5E1A-493C-BD48-5E3E0CE4E7B4}"/>
                </a:ext>
              </a:extLst>
            </p:cNvPr>
            <p:cNvSpPr/>
            <p:nvPr/>
          </p:nvSpPr>
          <p:spPr>
            <a:xfrm>
              <a:off x="1501990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4F7FD0B3-32F4-410F-B4C1-9B7485D3DD19}"/>
                </a:ext>
              </a:extLst>
            </p:cNvPr>
            <p:cNvSpPr/>
            <p:nvPr/>
          </p:nvSpPr>
          <p:spPr>
            <a:xfrm>
              <a:off x="164431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7C26AA0-1110-4CE6-941E-3B0B85F1393F}"/>
                </a:ext>
              </a:extLst>
            </p:cNvPr>
            <p:cNvSpPr/>
            <p:nvPr/>
          </p:nvSpPr>
          <p:spPr>
            <a:xfrm>
              <a:off x="178663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100A7BE4-AF4C-4D9D-A849-7F9A965D8A85}"/>
                </a:ext>
              </a:extLst>
            </p:cNvPr>
            <p:cNvSpPr/>
            <p:nvPr/>
          </p:nvSpPr>
          <p:spPr>
            <a:xfrm>
              <a:off x="1930996" y="2650571"/>
              <a:ext cx="7996" cy="7996"/>
            </a:xfrm>
            <a:custGeom>
              <a:avLst/>
              <a:gdLst>
                <a:gd name="connsiteX0" fmla="*/ 6352 w 7995"/>
                <a:gd name="connsiteY0" fmla="*/ 6596 h 7995"/>
                <a:gd name="connsiteX1" fmla="*/ 6352 w 7995"/>
                <a:gd name="connsiteY1" fmla="*/ 6596 h 7995"/>
                <a:gd name="connsiteX2" fmla="*/ 6352 w 7995"/>
                <a:gd name="connsiteY2" fmla="*/ 6596 h 7995"/>
                <a:gd name="connsiteX3" fmla="*/ 6352 w 7995"/>
                <a:gd name="connsiteY3" fmla="*/ 6596 h 7995"/>
                <a:gd name="connsiteX4" fmla="*/ 6352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6596"/>
                  </a:moveTo>
                  <a:cubicBezTo>
                    <a:pt x="6352" y="6596"/>
                    <a:pt x="6352" y="5797"/>
                    <a:pt x="6352" y="6596"/>
                  </a:cubicBezTo>
                  <a:cubicBezTo>
                    <a:pt x="6352" y="5797"/>
                    <a:pt x="6352" y="5797"/>
                    <a:pt x="6352" y="6596"/>
                  </a:cubicBezTo>
                  <a:cubicBezTo>
                    <a:pt x="6352" y="5797"/>
                    <a:pt x="5552" y="5797"/>
                    <a:pt x="6352" y="6596"/>
                  </a:cubicBezTo>
                  <a:cubicBezTo>
                    <a:pt x="5552" y="5797"/>
                    <a:pt x="6352" y="6596"/>
                    <a:pt x="6352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08" name="Picture 507" descr="A close up of a logo&#10;&#10;Description generated with high confidence">
            <a:extLst>
              <a:ext uri="{FF2B5EF4-FFF2-40B4-BE49-F238E27FC236}">
                <a16:creationId xmlns:a16="http://schemas.microsoft.com/office/drawing/2014/main" id="{4D9F4A6C-F9BD-44BB-B805-FD575E6229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F93A0CFC-18AF-4498-A08B-364D145BC5E0}"/>
              </a:ext>
            </a:extLst>
          </p:cNvPr>
          <p:cNvCxnSpPr>
            <a:cxnSpLocks/>
          </p:cNvCxnSpPr>
          <p:nvPr userDrawn="1"/>
        </p:nvCxnSpPr>
        <p:spPr>
          <a:xfrm>
            <a:off x="609985" y="4125108"/>
            <a:ext cx="5488951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010673"/>
                </a:gs>
                <a:gs pos="97000">
                  <a:srgbClr val="4F127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Text Placeholder 514">
            <a:extLst>
              <a:ext uri="{FF2B5EF4-FFF2-40B4-BE49-F238E27FC236}">
                <a16:creationId xmlns:a16="http://schemas.microsoft.com/office/drawing/2014/main" id="{8DE82C2A-88E3-4A84-9373-92647F312E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250200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517" name="Text Placeholder 514">
            <a:extLst>
              <a:ext uri="{FF2B5EF4-FFF2-40B4-BE49-F238E27FC236}">
                <a16:creationId xmlns:a16="http://schemas.microsoft.com/office/drawing/2014/main" id="{0453F32D-3AA5-440C-A610-ACE8695282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043" y="4246500"/>
            <a:ext cx="651781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600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098E416D-34E1-46BD-866F-39968CBF0B8F}"/>
              </a:ext>
            </a:extLst>
          </p:cNvPr>
          <p:cNvSpPr txBox="1"/>
          <p:nvPr userDrawn="1"/>
        </p:nvSpPr>
        <p:spPr>
          <a:xfrm>
            <a:off x="-20" y="5148590"/>
            <a:ext cx="3429020" cy="246221"/>
          </a:xfrm>
          <a:prstGeom prst="rect">
            <a:avLst/>
          </a:prstGeom>
          <a:solidFill>
            <a:srgbClr val="36365C"/>
          </a:soli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0" name="Text Placeholder 514">
            <a:extLst>
              <a:ext uri="{FF2B5EF4-FFF2-40B4-BE49-F238E27FC236}">
                <a16:creationId xmlns:a16="http://schemas.microsoft.com/office/drawing/2014/main" id="{736DAC40-BEA6-4FDF-9969-8687A039B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770" y="5142320"/>
            <a:ext cx="2825579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r"/>
            <a:r>
              <a:rPr lang="en-US" dirty="0"/>
              <a:t>Presenter name | March 19, 2014</a:t>
            </a:r>
          </a:p>
        </p:txBody>
      </p:sp>
    </p:spTree>
    <p:extLst>
      <p:ext uri="{BB962C8B-B14F-4D97-AF65-F5344CB8AC3E}">
        <p14:creationId xmlns:p14="http://schemas.microsoft.com/office/powerpoint/2010/main" val="97541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714F7D-F238-4C31-B7F7-07F7119FBD50}"/>
              </a:ext>
            </a:extLst>
          </p:cNvPr>
          <p:cNvSpPr txBox="1"/>
          <p:nvPr userDrawn="1"/>
        </p:nvSpPr>
        <p:spPr>
          <a:xfrm>
            <a:off x="0" y="5230509"/>
            <a:ext cx="94680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2112-97B5-4E71-B6EB-D10B5564CDBE}"/>
              </a:ext>
            </a:extLst>
          </p:cNvPr>
          <p:cNvSpPr txBox="1"/>
          <p:nvPr userDrawn="1"/>
        </p:nvSpPr>
        <p:spPr>
          <a:xfrm>
            <a:off x="914400" y="3832494"/>
            <a:ext cx="685800" cy="1416015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no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C3DC56-3FFB-4E30-8C36-2D172B86D8D7}"/>
              </a:ext>
            </a:extLst>
          </p:cNvPr>
          <p:cNvGrpSpPr/>
          <p:nvPr userDrawn="1"/>
        </p:nvGrpSpPr>
        <p:grpSpPr>
          <a:xfrm>
            <a:off x="1257299" y="0"/>
            <a:ext cx="2171702" cy="3073232"/>
            <a:chOff x="1257299" y="0"/>
            <a:chExt cx="2171702" cy="3073232"/>
          </a:xfrm>
        </p:grpSpPr>
        <p:grpSp>
          <p:nvGrpSpPr>
            <p:cNvPr id="11" name="Graphic 2">
              <a:extLst>
                <a:ext uri="{FF2B5EF4-FFF2-40B4-BE49-F238E27FC236}">
                  <a16:creationId xmlns:a16="http://schemas.microsoft.com/office/drawing/2014/main" id="{136A6FC0-1CFD-4579-B49E-005752F75162}"/>
                </a:ext>
              </a:extLst>
            </p:cNvPr>
            <p:cNvGrpSpPr/>
            <p:nvPr/>
          </p:nvGrpSpPr>
          <p:grpSpPr>
            <a:xfrm rot="5400000">
              <a:off x="806534" y="450765"/>
              <a:ext cx="3073232" cy="2171702"/>
              <a:chOff x="2085975" y="595312"/>
              <a:chExt cx="8020050" cy="5667375"/>
            </a:xfr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A4FD289-0A1F-46B3-84CD-C2CB4A9E4C73}"/>
                  </a:ext>
                </a:extLst>
              </p:cNvPr>
              <p:cNvSpPr/>
              <p:nvPr/>
            </p:nvSpPr>
            <p:spPr>
              <a:xfrm>
                <a:off x="10086499" y="232171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8B0FE35-584A-4234-97D7-263CA9261037}"/>
                  </a:ext>
                </a:extLst>
              </p:cNvPr>
              <p:cNvSpPr/>
              <p:nvPr/>
            </p:nvSpPr>
            <p:spPr>
              <a:xfrm>
                <a:off x="10086499" y="252364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7B5598C-5B97-4CFB-A95E-BAC7445DA514}"/>
                  </a:ext>
                </a:extLst>
              </p:cNvPr>
              <p:cNvSpPr/>
              <p:nvPr/>
            </p:nvSpPr>
            <p:spPr>
              <a:xfrm>
                <a:off x="10086499" y="272557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38132B1-FD98-49FE-9A14-5478FAFF6042}"/>
                  </a:ext>
                </a:extLst>
              </p:cNvPr>
              <p:cNvSpPr/>
              <p:nvPr/>
            </p:nvSpPr>
            <p:spPr>
              <a:xfrm>
                <a:off x="10086499" y="292846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CF77BB1-F794-400C-BD17-E720F91D72AF}"/>
                  </a:ext>
                </a:extLst>
              </p:cNvPr>
              <p:cNvSpPr/>
              <p:nvPr/>
            </p:nvSpPr>
            <p:spPr>
              <a:xfrm>
                <a:off x="10086499" y="313039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363E336-C439-4D41-AE5D-04676E3A861E}"/>
                  </a:ext>
                </a:extLst>
              </p:cNvPr>
              <p:cNvSpPr/>
              <p:nvPr/>
            </p:nvSpPr>
            <p:spPr>
              <a:xfrm>
                <a:off x="10086499" y="333232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2BFC5E0-1473-4188-88D1-B82C5D2AA3E0}"/>
                  </a:ext>
                </a:extLst>
              </p:cNvPr>
              <p:cNvSpPr/>
              <p:nvPr/>
            </p:nvSpPr>
            <p:spPr>
              <a:xfrm>
                <a:off x="10086499" y="353425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8F59E8D-1245-4143-B724-30B9FC81568B}"/>
                  </a:ext>
                </a:extLst>
              </p:cNvPr>
              <p:cNvSpPr/>
              <p:nvPr/>
            </p:nvSpPr>
            <p:spPr>
              <a:xfrm>
                <a:off x="10086499" y="373713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147128C-D6EE-42FC-8453-42D89AD9B3B9}"/>
                  </a:ext>
                </a:extLst>
              </p:cNvPr>
              <p:cNvSpPr/>
              <p:nvPr/>
            </p:nvSpPr>
            <p:spPr>
              <a:xfrm>
                <a:off x="10086499" y="393906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1863308-9423-4913-9A31-D27CBD5A9595}"/>
                  </a:ext>
                </a:extLst>
              </p:cNvPr>
              <p:cNvSpPr/>
              <p:nvPr/>
            </p:nvSpPr>
            <p:spPr>
              <a:xfrm>
                <a:off x="10086499" y="414099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69586A6-E903-47A7-B970-20437B964FCC}"/>
                  </a:ext>
                </a:extLst>
              </p:cNvPr>
              <p:cNvSpPr/>
              <p:nvPr/>
            </p:nvSpPr>
            <p:spPr>
              <a:xfrm>
                <a:off x="10086499" y="434292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8354BC-8E76-4440-8E3F-CE74792F2766}"/>
                  </a:ext>
                </a:extLst>
              </p:cNvPr>
              <p:cNvSpPr/>
              <p:nvPr/>
            </p:nvSpPr>
            <p:spPr>
              <a:xfrm>
                <a:off x="10086499" y="4545806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C46B2D7-2796-4FD1-AD58-7867A824AE86}"/>
                  </a:ext>
                </a:extLst>
              </p:cNvPr>
              <p:cNvSpPr/>
              <p:nvPr/>
            </p:nvSpPr>
            <p:spPr>
              <a:xfrm>
                <a:off x="9883616" y="232076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D8FAC80-D0F4-4F3F-876E-ED8732277F3C}"/>
                  </a:ext>
                </a:extLst>
              </p:cNvPr>
              <p:cNvSpPr/>
              <p:nvPr/>
            </p:nvSpPr>
            <p:spPr>
              <a:xfrm>
                <a:off x="9883616" y="252269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C99C427-009F-4138-B660-9A19E22B9D09}"/>
                  </a:ext>
                </a:extLst>
              </p:cNvPr>
              <p:cNvSpPr/>
              <p:nvPr/>
            </p:nvSpPr>
            <p:spPr>
              <a:xfrm>
                <a:off x="9883616" y="272462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B1A1561-B6DB-4A5C-8AD9-D3D14A59854F}"/>
                  </a:ext>
                </a:extLst>
              </p:cNvPr>
              <p:cNvSpPr/>
              <p:nvPr/>
            </p:nvSpPr>
            <p:spPr>
              <a:xfrm>
                <a:off x="9883616" y="292750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A0D7F-604C-495C-9B04-A4245AE7FB08}"/>
                  </a:ext>
                </a:extLst>
              </p:cNvPr>
              <p:cNvSpPr/>
              <p:nvPr/>
            </p:nvSpPr>
            <p:spPr>
              <a:xfrm>
                <a:off x="9883616" y="312943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25A96ED-45BB-4206-AED3-3E87653DF7FD}"/>
                  </a:ext>
                </a:extLst>
              </p:cNvPr>
              <p:cNvSpPr/>
              <p:nvPr/>
            </p:nvSpPr>
            <p:spPr>
              <a:xfrm>
                <a:off x="9883616" y="333136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A254FFE-39B3-450B-944D-50C2B704FE5A}"/>
                  </a:ext>
                </a:extLst>
              </p:cNvPr>
              <p:cNvSpPr/>
              <p:nvPr/>
            </p:nvSpPr>
            <p:spPr>
              <a:xfrm>
                <a:off x="9883616" y="353329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203D471-BA3F-40C6-8070-1E4C1ACEF5FD}"/>
                  </a:ext>
                </a:extLst>
              </p:cNvPr>
              <p:cNvSpPr/>
              <p:nvPr/>
            </p:nvSpPr>
            <p:spPr>
              <a:xfrm>
                <a:off x="9883616" y="373618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639355-6513-48A3-8E42-9AB75645B860}"/>
                  </a:ext>
                </a:extLst>
              </p:cNvPr>
              <p:cNvSpPr/>
              <p:nvPr/>
            </p:nvSpPr>
            <p:spPr>
              <a:xfrm>
                <a:off x="9883616" y="393811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CD826E4-4420-4326-AD2D-6F7508833942}"/>
                  </a:ext>
                </a:extLst>
              </p:cNvPr>
              <p:cNvSpPr/>
              <p:nvPr/>
            </p:nvSpPr>
            <p:spPr>
              <a:xfrm>
                <a:off x="9883616" y="4140041"/>
                <a:ext cx="9525" cy="9525"/>
              </a:xfrm>
              <a:custGeom>
                <a:avLst/>
                <a:gdLst>
                  <a:gd name="connsiteX0" fmla="*/ 7144 w 9525"/>
                  <a:gd name="connsiteY0" fmla="*/ 9049 h 9525"/>
                  <a:gd name="connsiteX1" fmla="*/ 9048 w 9525"/>
                  <a:gd name="connsiteY1" fmla="*/ 10954 h 9525"/>
                  <a:gd name="connsiteX2" fmla="*/ 10953 w 9525"/>
                  <a:gd name="connsiteY2" fmla="*/ 9049 h 9525"/>
                  <a:gd name="connsiteX3" fmla="*/ 9048 w 9525"/>
                  <a:gd name="connsiteY3" fmla="*/ 7144 h 9525"/>
                  <a:gd name="connsiteX4" fmla="*/ 714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7144" y="9049"/>
                    </a:moveTo>
                    <a:cubicBezTo>
                      <a:pt x="7144" y="10001"/>
                      <a:pt x="8096" y="10954"/>
                      <a:pt x="9048" y="10954"/>
                    </a:cubicBezTo>
                    <a:cubicBezTo>
                      <a:pt x="10001" y="10954"/>
                      <a:pt x="10953" y="10001"/>
                      <a:pt x="10953" y="9049"/>
                    </a:cubicBezTo>
                    <a:cubicBezTo>
                      <a:pt x="10953" y="8096"/>
                      <a:pt x="10001" y="7144"/>
                      <a:pt x="9048" y="7144"/>
                    </a:cubicBezTo>
                    <a:cubicBezTo>
                      <a:pt x="8096" y="7144"/>
                      <a:pt x="7144" y="8096"/>
                      <a:pt x="714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655F7BC-0BF2-45E7-846D-B64691067082}"/>
                  </a:ext>
                </a:extLst>
              </p:cNvPr>
              <p:cNvSpPr/>
              <p:nvPr/>
            </p:nvSpPr>
            <p:spPr>
              <a:xfrm>
                <a:off x="9883616" y="434197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8A45654-CA90-4C25-9AC7-C643D817B24A}"/>
                  </a:ext>
                </a:extLst>
              </p:cNvPr>
              <p:cNvSpPr/>
              <p:nvPr/>
            </p:nvSpPr>
            <p:spPr>
              <a:xfrm>
                <a:off x="9883616" y="4544853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5DC8E7E-43C6-49D7-AD7C-F7BF9CD0D5DF}"/>
                  </a:ext>
                </a:extLst>
              </p:cNvPr>
              <p:cNvSpPr/>
              <p:nvPr/>
            </p:nvSpPr>
            <p:spPr>
              <a:xfrm>
                <a:off x="9679781" y="231886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5EF59EC-C778-4CE5-A194-924BFC6FA065}"/>
                  </a:ext>
                </a:extLst>
              </p:cNvPr>
              <p:cNvSpPr/>
              <p:nvPr/>
            </p:nvSpPr>
            <p:spPr>
              <a:xfrm>
                <a:off x="9679781" y="252079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02179CF-BB74-4DAA-B998-640C66FABC35}"/>
                  </a:ext>
                </a:extLst>
              </p:cNvPr>
              <p:cNvSpPr/>
              <p:nvPr/>
            </p:nvSpPr>
            <p:spPr>
              <a:xfrm>
                <a:off x="9679781" y="272272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09382E2-7AA6-4C54-BF38-890BE3E4A014}"/>
                  </a:ext>
                </a:extLst>
              </p:cNvPr>
              <p:cNvSpPr/>
              <p:nvPr/>
            </p:nvSpPr>
            <p:spPr>
              <a:xfrm>
                <a:off x="9679781" y="2926556"/>
                <a:ext cx="19050" cy="19050"/>
              </a:xfrm>
              <a:custGeom>
                <a:avLst/>
                <a:gdLst>
                  <a:gd name="connsiteX0" fmla="*/ 7144 w 19050"/>
                  <a:gd name="connsiteY0" fmla="*/ 10001 h 19050"/>
                  <a:gd name="connsiteX1" fmla="*/ 10954 w 19050"/>
                  <a:gd name="connsiteY1" fmla="*/ 13811 h 19050"/>
                  <a:gd name="connsiteX2" fmla="*/ 14764 w 19050"/>
                  <a:gd name="connsiteY2" fmla="*/ 10001 h 19050"/>
                  <a:gd name="connsiteX3" fmla="*/ 10954 w 19050"/>
                  <a:gd name="connsiteY3" fmla="*/ 7144 h 19050"/>
                  <a:gd name="connsiteX4" fmla="*/ 7144 w 19050"/>
                  <a:gd name="connsiteY4" fmla="*/ 1000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0001"/>
                    </a:moveTo>
                    <a:cubicBezTo>
                      <a:pt x="7144" y="11906"/>
                      <a:pt x="9049" y="13811"/>
                      <a:pt x="10954" y="13811"/>
                    </a:cubicBezTo>
                    <a:cubicBezTo>
                      <a:pt x="12859" y="13811"/>
                      <a:pt x="14764" y="11906"/>
                      <a:pt x="14764" y="10001"/>
                    </a:cubicBezTo>
                    <a:cubicBezTo>
                      <a:pt x="14764" y="8096"/>
                      <a:pt x="12859" y="7144"/>
                      <a:pt x="10954" y="7144"/>
                    </a:cubicBezTo>
                    <a:cubicBezTo>
                      <a:pt x="9049" y="7144"/>
                      <a:pt x="7144" y="8096"/>
                      <a:pt x="7144" y="100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6560796-160D-4B51-AFB0-328F2262D326}"/>
                  </a:ext>
                </a:extLst>
              </p:cNvPr>
              <p:cNvSpPr/>
              <p:nvPr/>
            </p:nvSpPr>
            <p:spPr>
              <a:xfrm>
                <a:off x="9679781" y="312753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BBF70DD-74BB-4DD7-BB20-8E0C29995425}"/>
                  </a:ext>
                </a:extLst>
              </p:cNvPr>
              <p:cNvSpPr/>
              <p:nvPr/>
            </p:nvSpPr>
            <p:spPr>
              <a:xfrm>
                <a:off x="9679781" y="332946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3D3A261-0505-4100-9431-3D52269DC3E2}"/>
                  </a:ext>
                </a:extLst>
              </p:cNvPr>
              <p:cNvSpPr/>
              <p:nvPr/>
            </p:nvSpPr>
            <p:spPr>
              <a:xfrm>
                <a:off x="9679781" y="353139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A593273-6C4D-497A-ADD3-57C923BE0F35}"/>
                  </a:ext>
                </a:extLst>
              </p:cNvPr>
              <p:cNvSpPr/>
              <p:nvPr/>
            </p:nvSpPr>
            <p:spPr>
              <a:xfrm>
                <a:off x="9679781" y="373427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3B4729C-07B0-4874-AE98-BF8A2EFDDF90}"/>
                  </a:ext>
                </a:extLst>
              </p:cNvPr>
              <p:cNvSpPr/>
              <p:nvPr/>
            </p:nvSpPr>
            <p:spPr>
              <a:xfrm>
                <a:off x="9679781" y="393620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B87ACD5-7680-4DC4-A556-18EBA3D0B333}"/>
                  </a:ext>
                </a:extLst>
              </p:cNvPr>
              <p:cNvSpPr/>
              <p:nvPr/>
            </p:nvSpPr>
            <p:spPr>
              <a:xfrm>
                <a:off x="9679781" y="413813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216115-23D8-4E23-9EA7-E8E7CDA2F814}"/>
                  </a:ext>
                </a:extLst>
              </p:cNvPr>
              <p:cNvSpPr/>
              <p:nvPr/>
            </p:nvSpPr>
            <p:spPr>
              <a:xfrm>
                <a:off x="9679781" y="434006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AFB33B9-E1DF-4663-87CA-3024CB7D8E89}"/>
                  </a:ext>
                </a:extLst>
              </p:cNvPr>
              <p:cNvSpPr/>
              <p:nvPr/>
            </p:nvSpPr>
            <p:spPr>
              <a:xfrm>
                <a:off x="9679781" y="4542948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A8862CD-1D69-4E6F-BBE4-AAB1C43CDB04}"/>
                  </a:ext>
                </a:extLst>
              </p:cNvPr>
              <p:cNvSpPr/>
              <p:nvPr/>
            </p:nvSpPr>
            <p:spPr>
              <a:xfrm>
                <a:off x="9476899" y="231790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E818D54-87EB-48DE-960A-B03C4FEE4578}"/>
                  </a:ext>
                </a:extLst>
              </p:cNvPr>
              <p:cNvSpPr/>
              <p:nvPr/>
            </p:nvSpPr>
            <p:spPr>
              <a:xfrm>
                <a:off x="9476899" y="251983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F113336-6E53-42ED-820F-CAB39B396FB4}"/>
                  </a:ext>
                </a:extLst>
              </p:cNvPr>
              <p:cNvSpPr/>
              <p:nvPr/>
            </p:nvSpPr>
            <p:spPr>
              <a:xfrm>
                <a:off x="9476899" y="272176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43E7D73-7880-4C55-8923-7AD90D0C4BC9}"/>
                  </a:ext>
                </a:extLst>
              </p:cNvPr>
              <p:cNvSpPr/>
              <p:nvPr/>
            </p:nvSpPr>
            <p:spPr>
              <a:xfrm>
                <a:off x="9476899" y="292465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41A5939-786F-49E0-8286-5E60980E8936}"/>
                  </a:ext>
                </a:extLst>
              </p:cNvPr>
              <p:cNvSpPr/>
              <p:nvPr/>
            </p:nvSpPr>
            <p:spPr>
              <a:xfrm>
                <a:off x="9476899" y="31265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E257870-F9C8-4C21-85BA-A5BBBF263089}"/>
                  </a:ext>
                </a:extLst>
              </p:cNvPr>
              <p:cNvSpPr/>
              <p:nvPr/>
            </p:nvSpPr>
            <p:spPr>
              <a:xfrm>
                <a:off x="9476899" y="332851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8CE742F-72F1-4045-8194-7ED88B17E2F6}"/>
                  </a:ext>
                </a:extLst>
              </p:cNvPr>
              <p:cNvSpPr/>
              <p:nvPr/>
            </p:nvSpPr>
            <p:spPr>
              <a:xfrm>
                <a:off x="9476899" y="353044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519B9C3-1B37-45C9-89E4-8AB0D3E90528}"/>
                  </a:ext>
                </a:extLst>
              </p:cNvPr>
              <p:cNvSpPr/>
              <p:nvPr/>
            </p:nvSpPr>
            <p:spPr>
              <a:xfrm>
                <a:off x="9476899" y="373332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BDDB0C3-6070-4464-B86E-3EE77C5380B0}"/>
                  </a:ext>
                </a:extLst>
              </p:cNvPr>
              <p:cNvSpPr/>
              <p:nvPr/>
            </p:nvSpPr>
            <p:spPr>
              <a:xfrm>
                <a:off x="9476899" y="393525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9F288F4-C614-4FDF-94B1-0F315B179ECB}"/>
                  </a:ext>
                </a:extLst>
              </p:cNvPr>
              <p:cNvSpPr/>
              <p:nvPr/>
            </p:nvSpPr>
            <p:spPr>
              <a:xfrm>
                <a:off x="9476899" y="413718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F31D8D3-EEF3-495D-A045-79E68EBD0EAD}"/>
                  </a:ext>
                </a:extLst>
              </p:cNvPr>
              <p:cNvSpPr/>
              <p:nvPr/>
            </p:nvSpPr>
            <p:spPr>
              <a:xfrm>
                <a:off x="9476899" y="433911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B626A31-CC67-411F-85FD-B140505184BF}"/>
                  </a:ext>
                </a:extLst>
              </p:cNvPr>
              <p:cNvSpPr/>
              <p:nvPr/>
            </p:nvSpPr>
            <p:spPr>
              <a:xfrm>
                <a:off x="9476899" y="4541996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329D06E-97C0-40BD-9146-F7013E1FF2A7}"/>
                  </a:ext>
                </a:extLst>
              </p:cNvPr>
              <p:cNvSpPr/>
              <p:nvPr/>
            </p:nvSpPr>
            <p:spPr>
              <a:xfrm>
                <a:off x="9272111" y="231600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72AE133B-682B-4FB8-8826-1126E1DC83F5}"/>
                  </a:ext>
                </a:extLst>
              </p:cNvPr>
              <p:cNvSpPr/>
              <p:nvPr/>
            </p:nvSpPr>
            <p:spPr>
              <a:xfrm>
                <a:off x="9272111" y="251793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787EA8B-83B3-413E-990F-7AF87DEF4704}"/>
                  </a:ext>
                </a:extLst>
              </p:cNvPr>
              <p:cNvSpPr/>
              <p:nvPr/>
            </p:nvSpPr>
            <p:spPr>
              <a:xfrm>
                <a:off x="9272111" y="271986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AD0075E-1435-4DF9-8BC8-D3ECBBE94582}"/>
                  </a:ext>
                </a:extLst>
              </p:cNvPr>
              <p:cNvSpPr/>
              <p:nvPr/>
            </p:nvSpPr>
            <p:spPr>
              <a:xfrm>
                <a:off x="9272111" y="292274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B26670D-0B3C-46BC-8654-F95556DD94B6}"/>
                  </a:ext>
                </a:extLst>
              </p:cNvPr>
              <p:cNvSpPr/>
              <p:nvPr/>
            </p:nvSpPr>
            <p:spPr>
              <a:xfrm>
                <a:off x="9272111" y="312467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0E0D1FC-0E47-4F4F-AA1D-5784B404733B}"/>
                  </a:ext>
                </a:extLst>
              </p:cNvPr>
              <p:cNvSpPr/>
              <p:nvPr/>
            </p:nvSpPr>
            <p:spPr>
              <a:xfrm>
                <a:off x="9272111" y="332660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2F8333B3-E65D-438F-AAE9-F14F6B8A3CB6}"/>
                  </a:ext>
                </a:extLst>
              </p:cNvPr>
              <p:cNvSpPr/>
              <p:nvPr/>
            </p:nvSpPr>
            <p:spPr>
              <a:xfrm>
                <a:off x="9272111" y="352853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7AD539BE-992C-435A-BE2B-83732B16202D}"/>
                  </a:ext>
                </a:extLst>
              </p:cNvPr>
              <p:cNvSpPr/>
              <p:nvPr/>
            </p:nvSpPr>
            <p:spPr>
              <a:xfrm>
                <a:off x="9272111" y="373141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5F8CB66-AB30-4F72-84E0-5F288D0AD035}"/>
                  </a:ext>
                </a:extLst>
              </p:cNvPr>
              <p:cNvSpPr/>
              <p:nvPr/>
            </p:nvSpPr>
            <p:spPr>
              <a:xfrm>
                <a:off x="9272111" y="393334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3990265-FE7E-40F8-8F34-595B3B86774C}"/>
                  </a:ext>
                </a:extLst>
              </p:cNvPr>
              <p:cNvSpPr/>
              <p:nvPr/>
            </p:nvSpPr>
            <p:spPr>
              <a:xfrm>
                <a:off x="9272111" y="413527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6DCDF08-84D9-4A06-8281-E8D2EC09DDFD}"/>
                  </a:ext>
                </a:extLst>
              </p:cNvPr>
              <p:cNvSpPr/>
              <p:nvPr/>
            </p:nvSpPr>
            <p:spPr>
              <a:xfrm>
                <a:off x="9272111" y="433720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3"/>
                      <a:pt x="17493" y="20479"/>
                      <a:pt x="13811" y="20479"/>
                    </a:cubicBezTo>
                    <a:cubicBezTo>
                      <a:pt x="10129" y="20479"/>
                      <a:pt x="7143" y="17493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9EB80F3-F433-4FDC-A471-DBC06EC9F123}"/>
                  </a:ext>
                </a:extLst>
              </p:cNvPr>
              <p:cNvSpPr/>
              <p:nvPr/>
            </p:nvSpPr>
            <p:spPr>
              <a:xfrm>
                <a:off x="9272111" y="454009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637FB9C-C64D-4D6F-A598-946002DE67B5}"/>
                  </a:ext>
                </a:extLst>
              </p:cNvPr>
              <p:cNvSpPr/>
              <p:nvPr/>
            </p:nvSpPr>
            <p:spPr>
              <a:xfrm>
                <a:off x="9068276" y="231409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F22C628-BF88-46D0-91D7-72E98F8BAFD5}"/>
                  </a:ext>
                </a:extLst>
              </p:cNvPr>
              <p:cNvSpPr/>
              <p:nvPr/>
            </p:nvSpPr>
            <p:spPr>
              <a:xfrm>
                <a:off x="9068276" y="251602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F0238F3-2926-48C1-8B43-7CF303E6139E}"/>
                  </a:ext>
                </a:extLst>
              </p:cNvPr>
              <p:cNvSpPr/>
              <p:nvPr/>
            </p:nvSpPr>
            <p:spPr>
              <a:xfrm>
                <a:off x="9068276" y="271795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CB06910F-13A1-4F29-A1D4-7DE143421C11}"/>
                  </a:ext>
                </a:extLst>
              </p:cNvPr>
              <p:cNvSpPr/>
              <p:nvPr/>
            </p:nvSpPr>
            <p:spPr>
              <a:xfrm>
                <a:off x="9068276" y="29208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A1751CB-9104-4022-8292-211D1426D9B2}"/>
                  </a:ext>
                </a:extLst>
              </p:cNvPr>
              <p:cNvSpPr/>
              <p:nvPr/>
            </p:nvSpPr>
            <p:spPr>
              <a:xfrm>
                <a:off x="9068276" y="312277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2324707-286B-4209-904C-2CE93FBE88F1}"/>
                  </a:ext>
                </a:extLst>
              </p:cNvPr>
              <p:cNvSpPr/>
              <p:nvPr/>
            </p:nvSpPr>
            <p:spPr>
              <a:xfrm>
                <a:off x="9068276" y="332470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925A765-ED44-4449-9671-C30D121C05AE}"/>
                  </a:ext>
                </a:extLst>
              </p:cNvPr>
              <p:cNvSpPr/>
              <p:nvPr/>
            </p:nvSpPr>
            <p:spPr>
              <a:xfrm>
                <a:off x="9068276" y="352663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D174327D-607C-43F6-8ADC-0A3145586599}"/>
                  </a:ext>
                </a:extLst>
              </p:cNvPr>
              <p:cNvSpPr/>
              <p:nvPr/>
            </p:nvSpPr>
            <p:spPr>
              <a:xfrm>
                <a:off x="9068276" y="372951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B63F241-9666-4289-9273-0E3E1479D16C}"/>
                  </a:ext>
                </a:extLst>
              </p:cNvPr>
              <p:cNvSpPr/>
              <p:nvPr/>
            </p:nvSpPr>
            <p:spPr>
              <a:xfrm>
                <a:off x="9068276" y="393144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22E357B-2448-422A-9BE5-1638620309C1}"/>
                  </a:ext>
                </a:extLst>
              </p:cNvPr>
              <p:cNvSpPr/>
              <p:nvPr/>
            </p:nvSpPr>
            <p:spPr>
              <a:xfrm>
                <a:off x="9068276" y="413337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92C324B-ADDA-4423-9007-BC4C9832A554}"/>
                  </a:ext>
                </a:extLst>
              </p:cNvPr>
              <p:cNvSpPr/>
              <p:nvPr/>
            </p:nvSpPr>
            <p:spPr>
              <a:xfrm>
                <a:off x="9068276" y="433530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458553B-B5C5-4781-BEC1-94F47A34704C}"/>
                  </a:ext>
                </a:extLst>
              </p:cNvPr>
              <p:cNvSpPr/>
              <p:nvPr/>
            </p:nvSpPr>
            <p:spPr>
              <a:xfrm>
                <a:off x="9068276" y="453818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7E3E349-2960-4482-B7A5-FE7287FC3E98}"/>
                  </a:ext>
                </a:extLst>
              </p:cNvPr>
              <p:cNvSpPr/>
              <p:nvPr/>
            </p:nvSpPr>
            <p:spPr>
              <a:xfrm>
                <a:off x="8864441" y="231219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6F5BED6-F685-43DE-AC02-3BD38B25C2D6}"/>
                  </a:ext>
                </a:extLst>
              </p:cNvPr>
              <p:cNvSpPr/>
              <p:nvPr/>
            </p:nvSpPr>
            <p:spPr>
              <a:xfrm>
                <a:off x="8864441" y="251412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88C9015-E694-484C-8747-6F6D64049FB0}"/>
                  </a:ext>
                </a:extLst>
              </p:cNvPr>
              <p:cNvSpPr/>
              <p:nvPr/>
            </p:nvSpPr>
            <p:spPr>
              <a:xfrm>
                <a:off x="8864441" y="271605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5E83FEB-4514-4E40-814D-CB57922F4712}"/>
                  </a:ext>
                </a:extLst>
              </p:cNvPr>
              <p:cNvSpPr/>
              <p:nvPr/>
            </p:nvSpPr>
            <p:spPr>
              <a:xfrm>
                <a:off x="8864441" y="29189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67A8E61-491D-4429-A8BE-0F53E3A0B880}"/>
                  </a:ext>
                </a:extLst>
              </p:cNvPr>
              <p:cNvSpPr/>
              <p:nvPr/>
            </p:nvSpPr>
            <p:spPr>
              <a:xfrm>
                <a:off x="8864441" y="312086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F881857-5F9F-40D4-91C6-422708DD17E0}"/>
                  </a:ext>
                </a:extLst>
              </p:cNvPr>
              <p:cNvSpPr/>
              <p:nvPr/>
            </p:nvSpPr>
            <p:spPr>
              <a:xfrm>
                <a:off x="8864441" y="332279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72F149-389D-443A-AA75-2123CAF1E772}"/>
                  </a:ext>
                </a:extLst>
              </p:cNvPr>
              <p:cNvSpPr/>
              <p:nvPr/>
            </p:nvSpPr>
            <p:spPr>
              <a:xfrm>
                <a:off x="8864441" y="352472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EAD212C-5972-4E07-A196-28B80F8A2621}"/>
                  </a:ext>
                </a:extLst>
              </p:cNvPr>
              <p:cNvSpPr/>
              <p:nvPr/>
            </p:nvSpPr>
            <p:spPr>
              <a:xfrm>
                <a:off x="8864441" y="372760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2F74D47-A98E-49A1-AB29-91D51E2753B8}"/>
                  </a:ext>
                </a:extLst>
              </p:cNvPr>
              <p:cNvSpPr/>
              <p:nvPr/>
            </p:nvSpPr>
            <p:spPr>
              <a:xfrm>
                <a:off x="8864441" y="392953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B0D0331-9A41-4B0B-9D29-2A2C3B1108CA}"/>
                  </a:ext>
                </a:extLst>
              </p:cNvPr>
              <p:cNvSpPr/>
              <p:nvPr/>
            </p:nvSpPr>
            <p:spPr>
              <a:xfrm>
                <a:off x="8864441" y="413146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4441473-3965-4F5B-A3EC-80D1C9BF7C20}"/>
                  </a:ext>
                </a:extLst>
              </p:cNvPr>
              <p:cNvSpPr/>
              <p:nvPr/>
            </p:nvSpPr>
            <p:spPr>
              <a:xfrm>
                <a:off x="8864441" y="433339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EB249D8-E961-4088-9996-F691121689DA}"/>
                  </a:ext>
                </a:extLst>
              </p:cNvPr>
              <p:cNvSpPr/>
              <p:nvPr/>
            </p:nvSpPr>
            <p:spPr>
              <a:xfrm>
                <a:off x="8864441" y="453628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5CF42B8-07F0-4219-9DA7-38E2901A3EE2}"/>
                  </a:ext>
                </a:extLst>
              </p:cNvPr>
              <p:cNvSpPr/>
              <p:nvPr/>
            </p:nvSpPr>
            <p:spPr>
              <a:xfrm>
                <a:off x="8661559" y="231124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C4EF9E3-ECC5-43C5-9A7F-39F8EC81E93A}"/>
                  </a:ext>
                </a:extLst>
              </p:cNvPr>
              <p:cNvSpPr/>
              <p:nvPr/>
            </p:nvSpPr>
            <p:spPr>
              <a:xfrm>
                <a:off x="8661559" y="251317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47A1EA4F-E386-46FE-A918-458A8B13FACE}"/>
                  </a:ext>
                </a:extLst>
              </p:cNvPr>
              <p:cNvSpPr/>
              <p:nvPr/>
            </p:nvSpPr>
            <p:spPr>
              <a:xfrm>
                <a:off x="8661559" y="271510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2EB1823-D0D6-45B7-89F5-0EE491BC790C}"/>
                  </a:ext>
                </a:extLst>
              </p:cNvPr>
              <p:cNvSpPr/>
              <p:nvPr/>
            </p:nvSpPr>
            <p:spPr>
              <a:xfrm>
                <a:off x="8661559" y="291798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59BB1D0F-DAE9-443C-817D-1473E07BC45C}"/>
                  </a:ext>
                </a:extLst>
              </p:cNvPr>
              <p:cNvSpPr/>
              <p:nvPr/>
            </p:nvSpPr>
            <p:spPr>
              <a:xfrm>
                <a:off x="8661559" y="311991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299BE73-E3A0-4D40-AF63-A0B325F4D43F}"/>
                  </a:ext>
                </a:extLst>
              </p:cNvPr>
              <p:cNvSpPr/>
              <p:nvPr/>
            </p:nvSpPr>
            <p:spPr>
              <a:xfrm>
                <a:off x="8661559" y="332184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F233159-2AC5-4CAC-B367-E0035758F79F}"/>
                  </a:ext>
                </a:extLst>
              </p:cNvPr>
              <p:cNvSpPr/>
              <p:nvPr/>
            </p:nvSpPr>
            <p:spPr>
              <a:xfrm>
                <a:off x="8661559" y="352377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7CD763B-EACE-4A6E-82C9-F2C60153E649}"/>
                  </a:ext>
                </a:extLst>
              </p:cNvPr>
              <p:cNvSpPr/>
              <p:nvPr/>
            </p:nvSpPr>
            <p:spPr>
              <a:xfrm>
                <a:off x="8661559" y="372665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76093DFB-509A-4A3A-AF98-0D2AFA772A6A}"/>
                  </a:ext>
                </a:extLst>
              </p:cNvPr>
              <p:cNvSpPr/>
              <p:nvPr/>
            </p:nvSpPr>
            <p:spPr>
              <a:xfrm>
                <a:off x="8661559" y="392858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304E4B3-C1FF-4D99-A7D6-67D801ACFBA6}"/>
                  </a:ext>
                </a:extLst>
              </p:cNvPr>
              <p:cNvSpPr/>
              <p:nvPr/>
            </p:nvSpPr>
            <p:spPr>
              <a:xfrm>
                <a:off x="8661559" y="413051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12583D7-C443-4B2C-B0E6-07F05F961D5E}"/>
                  </a:ext>
                </a:extLst>
              </p:cNvPr>
              <p:cNvSpPr/>
              <p:nvPr/>
            </p:nvSpPr>
            <p:spPr>
              <a:xfrm>
                <a:off x="8661559" y="43324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88CB486-3346-4D84-ACB2-1AC0FEB3AB26}"/>
                  </a:ext>
                </a:extLst>
              </p:cNvPr>
              <p:cNvSpPr/>
              <p:nvPr/>
            </p:nvSpPr>
            <p:spPr>
              <a:xfrm>
                <a:off x="8661559" y="4535328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48B209B-C882-4F42-BA22-B8B519B966C5}"/>
                  </a:ext>
                </a:extLst>
              </p:cNvPr>
              <p:cNvSpPr/>
              <p:nvPr/>
            </p:nvSpPr>
            <p:spPr>
              <a:xfrm>
                <a:off x="8456771" y="230933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786E738-85E6-4B43-8A41-71DA9285680F}"/>
                  </a:ext>
                </a:extLst>
              </p:cNvPr>
              <p:cNvSpPr/>
              <p:nvPr/>
            </p:nvSpPr>
            <p:spPr>
              <a:xfrm>
                <a:off x="8456771" y="251126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8167A09-7AF3-44E6-884F-D8EC1219CC07}"/>
                  </a:ext>
                </a:extLst>
              </p:cNvPr>
              <p:cNvSpPr/>
              <p:nvPr/>
            </p:nvSpPr>
            <p:spPr>
              <a:xfrm>
                <a:off x="8456771" y="271319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CE39A39-1961-4706-8757-FB0639C65719}"/>
                  </a:ext>
                </a:extLst>
              </p:cNvPr>
              <p:cNvSpPr/>
              <p:nvPr/>
            </p:nvSpPr>
            <p:spPr>
              <a:xfrm>
                <a:off x="8456771" y="2915987"/>
                <a:ext cx="38100" cy="38100"/>
              </a:xfrm>
              <a:custGeom>
                <a:avLst/>
                <a:gdLst>
                  <a:gd name="connsiteX0" fmla="*/ 7144 w 38100"/>
                  <a:gd name="connsiteY0" fmla="*/ 20570 h 38100"/>
                  <a:gd name="connsiteX1" fmla="*/ 20479 w 38100"/>
                  <a:gd name="connsiteY1" fmla="*/ 33905 h 38100"/>
                  <a:gd name="connsiteX2" fmla="*/ 33814 w 38100"/>
                  <a:gd name="connsiteY2" fmla="*/ 20570 h 38100"/>
                  <a:gd name="connsiteX3" fmla="*/ 20479 w 38100"/>
                  <a:gd name="connsiteY3" fmla="*/ 7235 h 38100"/>
                  <a:gd name="connsiteX4" fmla="*/ 7144 w 38100"/>
                  <a:gd name="connsiteY4" fmla="*/ 2057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570"/>
                    </a:moveTo>
                    <a:cubicBezTo>
                      <a:pt x="7144" y="28190"/>
                      <a:pt x="12859" y="33905"/>
                      <a:pt x="20479" y="33905"/>
                    </a:cubicBezTo>
                    <a:cubicBezTo>
                      <a:pt x="28099" y="33905"/>
                      <a:pt x="33814" y="28190"/>
                      <a:pt x="33814" y="20570"/>
                    </a:cubicBezTo>
                    <a:cubicBezTo>
                      <a:pt x="33814" y="12950"/>
                      <a:pt x="28099" y="7235"/>
                      <a:pt x="20479" y="7235"/>
                    </a:cubicBezTo>
                    <a:cubicBezTo>
                      <a:pt x="13811" y="6282"/>
                      <a:pt x="7144" y="12950"/>
                      <a:pt x="7144" y="20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6AFD6CF-288F-4F79-960A-784B7ACF6D04}"/>
                  </a:ext>
                </a:extLst>
              </p:cNvPr>
              <p:cNvSpPr/>
              <p:nvPr/>
            </p:nvSpPr>
            <p:spPr>
              <a:xfrm>
                <a:off x="8456771" y="311800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753E661-DB06-4B76-81EA-4A1F284F1A4E}"/>
                  </a:ext>
                </a:extLst>
              </p:cNvPr>
              <p:cNvSpPr/>
              <p:nvPr/>
            </p:nvSpPr>
            <p:spPr>
              <a:xfrm>
                <a:off x="8456771" y="331993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D6B5E6C1-0787-404D-958F-A15D3E65205E}"/>
                  </a:ext>
                </a:extLst>
              </p:cNvPr>
              <p:cNvSpPr/>
              <p:nvPr/>
            </p:nvSpPr>
            <p:spPr>
              <a:xfrm>
                <a:off x="8456771" y="352186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6BE3CF4-4588-40EF-9C0E-13C546C18B7E}"/>
                  </a:ext>
                </a:extLst>
              </p:cNvPr>
              <p:cNvSpPr/>
              <p:nvPr/>
            </p:nvSpPr>
            <p:spPr>
              <a:xfrm>
                <a:off x="8456771" y="372475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77699B7-F79A-4782-BE6A-8EE93FA5A3D8}"/>
                  </a:ext>
                </a:extLst>
              </p:cNvPr>
              <p:cNvSpPr/>
              <p:nvPr/>
            </p:nvSpPr>
            <p:spPr>
              <a:xfrm>
                <a:off x="8456771" y="392668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18634F1-21E7-410D-8525-99CD4F917E8F}"/>
                  </a:ext>
                </a:extLst>
              </p:cNvPr>
              <p:cNvSpPr/>
              <p:nvPr/>
            </p:nvSpPr>
            <p:spPr>
              <a:xfrm>
                <a:off x="8456771" y="412861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5D080DB-009A-4119-89F9-C3C22AD3C960}"/>
                  </a:ext>
                </a:extLst>
              </p:cNvPr>
              <p:cNvSpPr/>
              <p:nvPr/>
            </p:nvSpPr>
            <p:spPr>
              <a:xfrm>
                <a:off x="8456771" y="433054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E0CD6ED-3355-4EC0-899B-B9135EFA152A}"/>
                  </a:ext>
                </a:extLst>
              </p:cNvPr>
              <p:cNvSpPr/>
              <p:nvPr/>
            </p:nvSpPr>
            <p:spPr>
              <a:xfrm>
                <a:off x="8456771" y="4533423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A3EE30A-4A3A-4769-9326-0F12B391C1A8}"/>
                  </a:ext>
                </a:extLst>
              </p:cNvPr>
              <p:cNvSpPr/>
              <p:nvPr/>
            </p:nvSpPr>
            <p:spPr>
              <a:xfrm>
                <a:off x="8252936" y="230743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A58D56F-E063-4CFD-A70D-10E3DC94C370}"/>
                  </a:ext>
                </a:extLst>
              </p:cNvPr>
              <p:cNvSpPr/>
              <p:nvPr/>
            </p:nvSpPr>
            <p:spPr>
              <a:xfrm>
                <a:off x="8252936" y="250936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4F83340-D038-476B-AC4C-E70EDAC13072}"/>
                  </a:ext>
                </a:extLst>
              </p:cNvPr>
              <p:cNvSpPr/>
              <p:nvPr/>
            </p:nvSpPr>
            <p:spPr>
              <a:xfrm>
                <a:off x="8252936" y="271129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F54328A-E75F-43CA-8934-FCAC07482104}"/>
                  </a:ext>
                </a:extLst>
              </p:cNvPr>
              <p:cNvSpPr/>
              <p:nvPr/>
            </p:nvSpPr>
            <p:spPr>
              <a:xfrm>
                <a:off x="8252936" y="291417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85E884D-D852-4A5F-AA61-BBFBBF04313B}"/>
                  </a:ext>
                </a:extLst>
              </p:cNvPr>
              <p:cNvSpPr/>
              <p:nvPr/>
            </p:nvSpPr>
            <p:spPr>
              <a:xfrm>
                <a:off x="8252936" y="311610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5214C3D-EA85-4A9F-9227-A7EDEECC2EBC}"/>
                  </a:ext>
                </a:extLst>
              </p:cNvPr>
              <p:cNvSpPr/>
              <p:nvPr/>
            </p:nvSpPr>
            <p:spPr>
              <a:xfrm>
                <a:off x="8252936" y="331803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6F6B6A9-B135-4976-A15A-60EE0B860B17}"/>
                  </a:ext>
                </a:extLst>
              </p:cNvPr>
              <p:cNvSpPr/>
              <p:nvPr/>
            </p:nvSpPr>
            <p:spPr>
              <a:xfrm>
                <a:off x="8252936" y="351996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8565CA8-B747-40EE-93CA-4E3CE138D277}"/>
                  </a:ext>
                </a:extLst>
              </p:cNvPr>
              <p:cNvSpPr/>
              <p:nvPr/>
            </p:nvSpPr>
            <p:spPr>
              <a:xfrm>
                <a:off x="8252936" y="372284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B2164F6-644F-47D4-A0F8-41037555CAB4}"/>
                  </a:ext>
                </a:extLst>
              </p:cNvPr>
              <p:cNvSpPr/>
              <p:nvPr/>
            </p:nvSpPr>
            <p:spPr>
              <a:xfrm>
                <a:off x="8252936" y="392477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3B6BF9DA-2A77-409C-9E07-5DC7454BC675}"/>
                  </a:ext>
                </a:extLst>
              </p:cNvPr>
              <p:cNvSpPr/>
              <p:nvPr/>
            </p:nvSpPr>
            <p:spPr>
              <a:xfrm>
                <a:off x="8252936" y="412670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CB27BBC-E4DF-452C-A88A-D2E7CF1845AB}"/>
                  </a:ext>
                </a:extLst>
              </p:cNvPr>
              <p:cNvSpPr/>
              <p:nvPr/>
            </p:nvSpPr>
            <p:spPr>
              <a:xfrm>
                <a:off x="8252936" y="432863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4DC1A9E7-E87B-4C1A-A137-12869CACBF2C}"/>
                  </a:ext>
                </a:extLst>
              </p:cNvPr>
              <p:cNvSpPr/>
              <p:nvPr/>
            </p:nvSpPr>
            <p:spPr>
              <a:xfrm>
                <a:off x="8252936" y="4531518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3527417D-EF23-4A3D-AF47-E0A3A53BE5BE}"/>
                  </a:ext>
                </a:extLst>
              </p:cNvPr>
              <p:cNvSpPr/>
              <p:nvPr/>
            </p:nvSpPr>
            <p:spPr>
              <a:xfrm>
                <a:off x="8049101" y="230552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E658546-32BE-4D08-ACFC-FE05E6E24D6F}"/>
                  </a:ext>
                </a:extLst>
              </p:cNvPr>
              <p:cNvSpPr/>
              <p:nvPr/>
            </p:nvSpPr>
            <p:spPr>
              <a:xfrm>
                <a:off x="8049101" y="250745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A78788F2-AE5B-46BA-8699-2A289A7468BB}"/>
                  </a:ext>
                </a:extLst>
              </p:cNvPr>
              <p:cNvSpPr/>
              <p:nvPr/>
            </p:nvSpPr>
            <p:spPr>
              <a:xfrm>
                <a:off x="8049101" y="270938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0854D4A-44E5-42BE-9036-4D05F1B9021D}"/>
                  </a:ext>
                </a:extLst>
              </p:cNvPr>
              <p:cNvSpPr/>
              <p:nvPr/>
            </p:nvSpPr>
            <p:spPr>
              <a:xfrm>
                <a:off x="8049101" y="291226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8D4F7C2-994D-4D2C-818A-701FCA12914F}"/>
                  </a:ext>
                </a:extLst>
              </p:cNvPr>
              <p:cNvSpPr/>
              <p:nvPr/>
            </p:nvSpPr>
            <p:spPr>
              <a:xfrm>
                <a:off x="8049101" y="311419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AD93400-5F96-4FA2-B4DF-0AA5EB21C2D9}"/>
                  </a:ext>
                </a:extLst>
              </p:cNvPr>
              <p:cNvSpPr/>
              <p:nvPr/>
            </p:nvSpPr>
            <p:spPr>
              <a:xfrm>
                <a:off x="8049101" y="331612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60CAF05F-2F09-469A-8104-D37C15C1B000}"/>
                  </a:ext>
                </a:extLst>
              </p:cNvPr>
              <p:cNvSpPr/>
              <p:nvPr/>
            </p:nvSpPr>
            <p:spPr>
              <a:xfrm>
                <a:off x="8049101" y="351805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B1B43F14-F4C5-47ED-87D8-9AC9F0704C01}"/>
                  </a:ext>
                </a:extLst>
              </p:cNvPr>
              <p:cNvSpPr/>
              <p:nvPr/>
            </p:nvSpPr>
            <p:spPr>
              <a:xfrm>
                <a:off x="8049101" y="372094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5E116DF-BB74-4BC8-9A7B-FB3AAC4BF4D8}"/>
                  </a:ext>
                </a:extLst>
              </p:cNvPr>
              <p:cNvSpPr/>
              <p:nvPr/>
            </p:nvSpPr>
            <p:spPr>
              <a:xfrm>
                <a:off x="8049101" y="392287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BC90A89-575A-4C0E-A3F7-E30871F0E52A}"/>
                  </a:ext>
                </a:extLst>
              </p:cNvPr>
              <p:cNvSpPr/>
              <p:nvPr/>
            </p:nvSpPr>
            <p:spPr>
              <a:xfrm>
                <a:off x="8049101" y="412480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C2E6794-E706-4EEA-8391-13E53AAD9BF9}"/>
                  </a:ext>
                </a:extLst>
              </p:cNvPr>
              <p:cNvSpPr/>
              <p:nvPr/>
            </p:nvSpPr>
            <p:spPr>
              <a:xfrm>
                <a:off x="8049101" y="432673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A52DD0B7-8ABA-4677-B846-B537B08E46D3}"/>
                  </a:ext>
                </a:extLst>
              </p:cNvPr>
              <p:cNvSpPr/>
              <p:nvPr/>
            </p:nvSpPr>
            <p:spPr>
              <a:xfrm>
                <a:off x="8049101" y="4529613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39C6958-F7D2-4304-8504-4CF8A2C24727}"/>
                  </a:ext>
                </a:extLst>
              </p:cNvPr>
              <p:cNvSpPr/>
              <p:nvPr/>
            </p:nvSpPr>
            <p:spPr>
              <a:xfrm>
                <a:off x="7846219" y="230457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9541BF1-4258-4098-B21C-C3462072788F}"/>
                  </a:ext>
                </a:extLst>
              </p:cNvPr>
              <p:cNvSpPr/>
              <p:nvPr/>
            </p:nvSpPr>
            <p:spPr>
              <a:xfrm>
                <a:off x="7846219" y="250650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DA2FF412-F840-4768-9EDC-E11397DB33BF}"/>
                  </a:ext>
                </a:extLst>
              </p:cNvPr>
              <p:cNvSpPr/>
              <p:nvPr/>
            </p:nvSpPr>
            <p:spPr>
              <a:xfrm>
                <a:off x="7846219" y="270843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6B6766C-135C-43D4-97E6-74DF592A5FAB}"/>
                  </a:ext>
                </a:extLst>
              </p:cNvPr>
              <p:cNvSpPr/>
              <p:nvPr/>
            </p:nvSpPr>
            <p:spPr>
              <a:xfrm>
                <a:off x="7846219" y="291131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CF2A8FB-0942-419A-9919-FE8784C92D6E}"/>
                  </a:ext>
                </a:extLst>
              </p:cNvPr>
              <p:cNvSpPr/>
              <p:nvPr/>
            </p:nvSpPr>
            <p:spPr>
              <a:xfrm>
                <a:off x="7846219" y="311324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FC6F81D-59A2-4588-ABBD-E1E6673351C1}"/>
                  </a:ext>
                </a:extLst>
              </p:cNvPr>
              <p:cNvSpPr/>
              <p:nvPr/>
            </p:nvSpPr>
            <p:spPr>
              <a:xfrm>
                <a:off x="7846219" y="331517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68AF70E-8BFC-4295-AEC8-033802985378}"/>
                  </a:ext>
                </a:extLst>
              </p:cNvPr>
              <p:cNvSpPr/>
              <p:nvPr/>
            </p:nvSpPr>
            <p:spPr>
              <a:xfrm>
                <a:off x="7846219" y="351710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7765671-D5AC-42CC-81E9-B5888F6A5EB2}"/>
                  </a:ext>
                </a:extLst>
              </p:cNvPr>
              <p:cNvSpPr/>
              <p:nvPr/>
            </p:nvSpPr>
            <p:spPr>
              <a:xfrm>
                <a:off x="7846219" y="371998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C09D1FBF-48CB-442B-8A4F-910ED595D17A}"/>
                  </a:ext>
                </a:extLst>
              </p:cNvPr>
              <p:cNvSpPr/>
              <p:nvPr/>
            </p:nvSpPr>
            <p:spPr>
              <a:xfrm>
                <a:off x="7846219" y="392191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81C4FA4-4D5C-4665-8935-9E9408840B32}"/>
                  </a:ext>
                </a:extLst>
              </p:cNvPr>
              <p:cNvSpPr/>
              <p:nvPr/>
            </p:nvSpPr>
            <p:spPr>
              <a:xfrm>
                <a:off x="7846219" y="412384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5314E2E6-C9A4-4C84-8B7F-C450095C44CF}"/>
                  </a:ext>
                </a:extLst>
              </p:cNvPr>
              <p:cNvSpPr/>
              <p:nvPr/>
            </p:nvSpPr>
            <p:spPr>
              <a:xfrm>
                <a:off x="7846219" y="432577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1CC5E15-B998-40BC-9287-9302E2DD830C}"/>
                  </a:ext>
                </a:extLst>
              </p:cNvPr>
              <p:cNvSpPr/>
              <p:nvPr/>
            </p:nvSpPr>
            <p:spPr>
              <a:xfrm>
                <a:off x="7846219" y="4528661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3EAFAAE-76DD-46A9-B7B9-CBDB9E6DE233}"/>
                  </a:ext>
                </a:extLst>
              </p:cNvPr>
              <p:cNvSpPr/>
              <p:nvPr/>
            </p:nvSpPr>
            <p:spPr>
              <a:xfrm>
                <a:off x="7641431" y="230266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8DF5C8A-765D-46CE-80A8-076AB707FAA9}"/>
                  </a:ext>
                </a:extLst>
              </p:cNvPr>
              <p:cNvSpPr/>
              <p:nvPr/>
            </p:nvSpPr>
            <p:spPr>
              <a:xfrm>
                <a:off x="7641431" y="250459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350B598-F494-4AEA-8F12-A6490C0FD740}"/>
                  </a:ext>
                </a:extLst>
              </p:cNvPr>
              <p:cNvSpPr/>
              <p:nvPr/>
            </p:nvSpPr>
            <p:spPr>
              <a:xfrm>
                <a:off x="7641431" y="270652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BE12979-D8F1-47C9-9C97-9FBF754F0FF5}"/>
                  </a:ext>
                </a:extLst>
              </p:cNvPr>
              <p:cNvSpPr/>
              <p:nvPr/>
            </p:nvSpPr>
            <p:spPr>
              <a:xfrm>
                <a:off x="7641431" y="290941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80F3742-CAB6-4BF6-B109-0732ECF8F851}"/>
                  </a:ext>
                </a:extLst>
              </p:cNvPr>
              <p:cNvSpPr/>
              <p:nvPr/>
            </p:nvSpPr>
            <p:spPr>
              <a:xfrm>
                <a:off x="7641431" y="311134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268A804-3AF0-428C-9919-3BEB3C7F0C78}"/>
                  </a:ext>
                </a:extLst>
              </p:cNvPr>
              <p:cNvSpPr/>
              <p:nvPr/>
            </p:nvSpPr>
            <p:spPr>
              <a:xfrm>
                <a:off x="7641431" y="331327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E1E6985-D17E-46E8-A9A1-0851007F35D1}"/>
                  </a:ext>
                </a:extLst>
              </p:cNvPr>
              <p:cNvSpPr/>
              <p:nvPr/>
            </p:nvSpPr>
            <p:spPr>
              <a:xfrm>
                <a:off x="7641431" y="351520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425719C-BAA6-43BC-897F-14F585518C4A}"/>
                  </a:ext>
                </a:extLst>
              </p:cNvPr>
              <p:cNvSpPr/>
              <p:nvPr/>
            </p:nvSpPr>
            <p:spPr>
              <a:xfrm>
                <a:off x="7641431" y="371808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8EDE0BDF-5FBE-4671-9E6E-0419F4F6B1BD}"/>
                  </a:ext>
                </a:extLst>
              </p:cNvPr>
              <p:cNvSpPr/>
              <p:nvPr/>
            </p:nvSpPr>
            <p:spPr>
              <a:xfrm>
                <a:off x="7641431" y="392001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6A01DE2B-E87F-43F2-8CDA-19ECDCED79E1}"/>
                  </a:ext>
                </a:extLst>
              </p:cNvPr>
              <p:cNvSpPr/>
              <p:nvPr/>
            </p:nvSpPr>
            <p:spPr>
              <a:xfrm>
                <a:off x="7641431" y="412194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4E1B8C6-CCC1-4748-8B47-20EF9CB6A876}"/>
                  </a:ext>
                </a:extLst>
              </p:cNvPr>
              <p:cNvSpPr/>
              <p:nvPr/>
            </p:nvSpPr>
            <p:spPr>
              <a:xfrm>
                <a:off x="7641431" y="432387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5DC819E-C1E7-4EED-82A9-D7955FCEB5C6}"/>
                  </a:ext>
                </a:extLst>
              </p:cNvPr>
              <p:cNvSpPr/>
              <p:nvPr/>
            </p:nvSpPr>
            <p:spPr>
              <a:xfrm>
                <a:off x="7641431" y="4526756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B8970FC-DF1F-460D-8BEF-765FE86695D6}"/>
                  </a:ext>
                </a:extLst>
              </p:cNvPr>
              <p:cNvSpPr/>
              <p:nvPr/>
            </p:nvSpPr>
            <p:spPr>
              <a:xfrm>
                <a:off x="7437596" y="230076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4102F50-C891-4C25-80FC-0B1C30713343}"/>
                  </a:ext>
                </a:extLst>
              </p:cNvPr>
              <p:cNvSpPr/>
              <p:nvPr/>
            </p:nvSpPr>
            <p:spPr>
              <a:xfrm>
                <a:off x="7437596" y="250269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EC31F61-695B-4C48-9ADE-1F866F9BF92A}"/>
                  </a:ext>
                </a:extLst>
              </p:cNvPr>
              <p:cNvSpPr/>
              <p:nvPr/>
            </p:nvSpPr>
            <p:spPr>
              <a:xfrm>
                <a:off x="7437596" y="270462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797E3783-EEF0-4E62-AFB4-E43198436E9F}"/>
                  </a:ext>
                </a:extLst>
              </p:cNvPr>
              <p:cNvSpPr/>
              <p:nvPr/>
            </p:nvSpPr>
            <p:spPr>
              <a:xfrm>
                <a:off x="7437596" y="290750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DEC4AEFA-36EC-4F7E-AEDE-E0DE573776DD}"/>
                  </a:ext>
                </a:extLst>
              </p:cNvPr>
              <p:cNvSpPr/>
              <p:nvPr/>
            </p:nvSpPr>
            <p:spPr>
              <a:xfrm>
                <a:off x="7437596" y="310943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9D67A891-09DD-4EFD-BEDB-ECC31A865523}"/>
                  </a:ext>
                </a:extLst>
              </p:cNvPr>
              <p:cNvSpPr/>
              <p:nvPr/>
            </p:nvSpPr>
            <p:spPr>
              <a:xfrm>
                <a:off x="7437596" y="331136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8051EED-65B2-4C47-BC7E-D44DC772890B}"/>
                  </a:ext>
                </a:extLst>
              </p:cNvPr>
              <p:cNvSpPr/>
              <p:nvPr/>
            </p:nvSpPr>
            <p:spPr>
              <a:xfrm>
                <a:off x="7437596" y="351329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DE0329C-D943-4C33-8985-5E07C01172BE}"/>
                  </a:ext>
                </a:extLst>
              </p:cNvPr>
              <p:cNvSpPr/>
              <p:nvPr/>
            </p:nvSpPr>
            <p:spPr>
              <a:xfrm>
                <a:off x="7437596" y="371617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0859E45D-E588-47F5-B2D5-1620263B2F90}"/>
                  </a:ext>
                </a:extLst>
              </p:cNvPr>
              <p:cNvSpPr/>
              <p:nvPr/>
            </p:nvSpPr>
            <p:spPr>
              <a:xfrm>
                <a:off x="7437596" y="391810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31F0D84-1D5E-440D-906D-59F47F9861AA}"/>
                  </a:ext>
                </a:extLst>
              </p:cNvPr>
              <p:cNvSpPr/>
              <p:nvPr/>
            </p:nvSpPr>
            <p:spPr>
              <a:xfrm>
                <a:off x="7437596" y="412003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9EB8CF-CE27-4D41-A5EF-2B92E59E5F60}"/>
                  </a:ext>
                </a:extLst>
              </p:cNvPr>
              <p:cNvSpPr/>
              <p:nvPr/>
            </p:nvSpPr>
            <p:spPr>
              <a:xfrm>
                <a:off x="7437596" y="432196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D2E10C9-BE03-4BBB-A6C5-55B6BA61BFCE}"/>
                  </a:ext>
                </a:extLst>
              </p:cNvPr>
              <p:cNvSpPr/>
              <p:nvPr/>
            </p:nvSpPr>
            <p:spPr>
              <a:xfrm>
                <a:off x="7437596" y="4524851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8159CD15-789F-4FFC-94AE-3842546B475C}"/>
                  </a:ext>
                </a:extLst>
              </p:cNvPr>
              <p:cNvSpPr/>
              <p:nvPr/>
            </p:nvSpPr>
            <p:spPr>
              <a:xfrm>
                <a:off x="7234714" y="229981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215B642-2A05-452B-ACE4-EFA929ED544B}"/>
                  </a:ext>
                </a:extLst>
              </p:cNvPr>
              <p:cNvSpPr/>
              <p:nvPr/>
            </p:nvSpPr>
            <p:spPr>
              <a:xfrm>
                <a:off x="7234714" y="250174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AAC3A0B-6C38-4088-B7C7-B2B8DD6590F4}"/>
                  </a:ext>
                </a:extLst>
              </p:cNvPr>
              <p:cNvSpPr/>
              <p:nvPr/>
            </p:nvSpPr>
            <p:spPr>
              <a:xfrm>
                <a:off x="7234714" y="270367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F3D114F-928D-4F32-B87E-CD909ECFBF73}"/>
                  </a:ext>
                </a:extLst>
              </p:cNvPr>
              <p:cNvSpPr/>
              <p:nvPr/>
            </p:nvSpPr>
            <p:spPr>
              <a:xfrm>
                <a:off x="7234714" y="290655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A6E11F5-5FB1-49DF-9244-D4FD654F6854}"/>
                  </a:ext>
                </a:extLst>
              </p:cNvPr>
              <p:cNvSpPr/>
              <p:nvPr/>
            </p:nvSpPr>
            <p:spPr>
              <a:xfrm>
                <a:off x="7234714" y="310848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70EAFD9-4522-4BAD-A062-7CC54B98617B}"/>
                  </a:ext>
                </a:extLst>
              </p:cNvPr>
              <p:cNvSpPr/>
              <p:nvPr/>
            </p:nvSpPr>
            <p:spPr>
              <a:xfrm>
                <a:off x="7234714" y="331041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562E63FE-5F9E-49FC-BCBA-14E6E4B1D9B1}"/>
                  </a:ext>
                </a:extLst>
              </p:cNvPr>
              <p:cNvSpPr/>
              <p:nvPr/>
            </p:nvSpPr>
            <p:spPr>
              <a:xfrm>
                <a:off x="7234714" y="351234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794D6F8-50B9-4088-A26B-755833BF52C2}"/>
                  </a:ext>
                </a:extLst>
              </p:cNvPr>
              <p:cNvSpPr/>
              <p:nvPr/>
            </p:nvSpPr>
            <p:spPr>
              <a:xfrm>
                <a:off x="7234714" y="371522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5ECCD48-7370-4A15-8774-07A3CE2EA638}"/>
                  </a:ext>
                </a:extLst>
              </p:cNvPr>
              <p:cNvSpPr/>
              <p:nvPr/>
            </p:nvSpPr>
            <p:spPr>
              <a:xfrm>
                <a:off x="7234714" y="391715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1C66056C-9269-4817-9834-DE721445B19B}"/>
                  </a:ext>
                </a:extLst>
              </p:cNvPr>
              <p:cNvSpPr/>
              <p:nvPr/>
            </p:nvSpPr>
            <p:spPr>
              <a:xfrm>
                <a:off x="7234714" y="411908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15B175D-4DB3-4F0B-99A1-58AC0812E462}"/>
                  </a:ext>
                </a:extLst>
              </p:cNvPr>
              <p:cNvSpPr/>
              <p:nvPr/>
            </p:nvSpPr>
            <p:spPr>
              <a:xfrm>
                <a:off x="7234714" y="432101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6396ED7C-5703-440C-A5D4-24C5D0B8081C}"/>
                  </a:ext>
                </a:extLst>
              </p:cNvPr>
              <p:cNvSpPr/>
              <p:nvPr/>
            </p:nvSpPr>
            <p:spPr>
              <a:xfrm>
                <a:off x="7234714" y="4523898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12E2DFAD-16F7-4E58-A514-32823F154F36}"/>
                  </a:ext>
                </a:extLst>
              </p:cNvPr>
              <p:cNvSpPr/>
              <p:nvPr/>
            </p:nvSpPr>
            <p:spPr>
              <a:xfrm>
                <a:off x="7030879" y="229790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27C131F4-51C9-419A-885C-FA202A69057A}"/>
                  </a:ext>
                </a:extLst>
              </p:cNvPr>
              <p:cNvSpPr/>
              <p:nvPr/>
            </p:nvSpPr>
            <p:spPr>
              <a:xfrm>
                <a:off x="7030879" y="249983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8EDF0EA-8CC5-4720-AD1F-35A72E28F70A}"/>
                  </a:ext>
                </a:extLst>
              </p:cNvPr>
              <p:cNvSpPr/>
              <p:nvPr/>
            </p:nvSpPr>
            <p:spPr>
              <a:xfrm>
                <a:off x="7030879" y="270176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F02463B-D98E-44A5-A8CD-D3D9FEACD82D}"/>
                  </a:ext>
                </a:extLst>
              </p:cNvPr>
              <p:cNvSpPr/>
              <p:nvPr/>
            </p:nvSpPr>
            <p:spPr>
              <a:xfrm>
                <a:off x="7030879" y="290464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4FE47AA-7156-4095-B9B6-378B4676D6E0}"/>
                  </a:ext>
                </a:extLst>
              </p:cNvPr>
              <p:cNvSpPr/>
              <p:nvPr/>
            </p:nvSpPr>
            <p:spPr>
              <a:xfrm>
                <a:off x="7030879" y="310657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1FBE33ED-7B7D-498A-951B-4C713C4793E2}"/>
                  </a:ext>
                </a:extLst>
              </p:cNvPr>
              <p:cNvSpPr/>
              <p:nvPr/>
            </p:nvSpPr>
            <p:spPr>
              <a:xfrm>
                <a:off x="7030879" y="330850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B53BD0-BF58-4107-B816-EA6CF019C3CB}"/>
                  </a:ext>
                </a:extLst>
              </p:cNvPr>
              <p:cNvSpPr/>
              <p:nvPr/>
            </p:nvSpPr>
            <p:spPr>
              <a:xfrm>
                <a:off x="7030879" y="351043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B6B5DF1-E0A2-4960-A682-18166491DB22}"/>
                  </a:ext>
                </a:extLst>
              </p:cNvPr>
              <p:cNvSpPr/>
              <p:nvPr/>
            </p:nvSpPr>
            <p:spPr>
              <a:xfrm>
                <a:off x="7030879" y="371332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BAC119B-C5C7-4E6E-A8FF-6E02A985DAC2}"/>
                  </a:ext>
                </a:extLst>
              </p:cNvPr>
              <p:cNvSpPr/>
              <p:nvPr/>
            </p:nvSpPr>
            <p:spPr>
              <a:xfrm>
                <a:off x="7030879" y="391525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C7A35C9-5F2B-42A8-8107-F21513357085}"/>
                  </a:ext>
                </a:extLst>
              </p:cNvPr>
              <p:cNvSpPr/>
              <p:nvPr/>
            </p:nvSpPr>
            <p:spPr>
              <a:xfrm>
                <a:off x="7030879" y="411718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41EE1641-51D2-457A-BBB8-AF97ADA10A22}"/>
                  </a:ext>
                </a:extLst>
              </p:cNvPr>
              <p:cNvSpPr/>
              <p:nvPr/>
            </p:nvSpPr>
            <p:spPr>
              <a:xfrm>
                <a:off x="7030879" y="431911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FC06274-3ACE-4826-B630-0E5CC1402378}"/>
                  </a:ext>
                </a:extLst>
              </p:cNvPr>
              <p:cNvSpPr/>
              <p:nvPr/>
            </p:nvSpPr>
            <p:spPr>
              <a:xfrm>
                <a:off x="7030879" y="4521993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5718BD2-9802-45A3-9F24-F65EE1C83103}"/>
                  </a:ext>
                </a:extLst>
              </p:cNvPr>
              <p:cNvSpPr/>
              <p:nvPr/>
            </p:nvSpPr>
            <p:spPr>
              <a:xfrm>
                <a:off x="6826091" y="229600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77918C50-7E54-4A3F-A93F-F64BA7C3D471}"/>
                  </a:ext>
                </a:extLst>
              </p:cNvPr>
              <p:cNvSpPr/>
              <p:nvPr/>
            </p:nvSpPr>
            <p:spPr>
              <a:xfrm>
                <a:off x="6826091" y="249793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4D388F1-AC30-4F85-979A-BF37B9FF18AD}"/>
                  </a:ext>
                </a:extLst>
              </p:cNvPr>
              <p:cNvSpPr/>
              <p:nvPr/>
            </p:nvSpPr>
            <p:spPr>
              <a:xfrm>
                <a:off x="6826091" y="269986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27277EC-E9C4-4E6B-AD1D-908A210339C0}"/>
                  </a:ext>
                </a:extLst>
              </p:cNvPr>
              <p:cNvSpPr/>
              <p:nvPr/>
            </p:nvSpPr>
            <p:spPr>
              <a:xfrm>
                <a:off x="6826091" y="290274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6A743BA-6B97-4EA7-95B8-A9624B3BB3AE}"/>
                  </a:ext>
                </a:extLst>
              </p:cNvPr>
              <p:cNvSpPr/>
              <p:nvPr/>
            </p:nvSpPr>
            <p:spPr>
              <a:xfrm>
                <a:off x="6826091" y="310467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44A31A46-C546-42D2-9A12-4732990DCC3E}"/>
                  </a:ext>
                </a:extLst>
              </p:cNvPr>
              <p:cNvSpPr/>
              <p:nvPr/>
            </p:nvSpPr>
            <p:spPr>
              <a:xfrm>
                <a:off x="6826091" y="330660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1B3EEEB0-C953-4838-BEF5-8D478C9EEDC5}"/>
                  </a:ext>
                </a:extLst>
              </p:cNvPr>
              <p:cNvSpPr/>
              <p:nvPr/>
            </p:nvSpPr>
            <p:spPr>
              <a:xfrm>
                <a:off x="6826091" y="350853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84523E71-C673-49B6-A54E-065ABE348DC9}"/>
                  </a:ext>
                </a:extLst>
              </p:cNvPr>
              <p:cNvSpPr/>
              <p:nvPr/>
            </p:nvSpPr>
            <p:spPr>
              <a:xfrm>
                <a:off x="6826091" y="371141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6BF7D95-3D70-4F66-AD9E-6A01B3733606}"/>
                  </a:ext>
                </a:extLst>
              </p:cNvPr>
              <p:cNvSpPr/>
              <p:nvPr/>
            </p:nvSpPr>
            <p:spPr>
              <a:xfrm>
                <a:off x="6826091" y="391334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BA13E351-2E94-4B2F-8003-78F40717D509}"/>
                  </a:ext>
                </a:extLst>
              </p:cNvPr>
              <p:cNvSpPr/>
              <p:nvPr/>
            </p:nvSpPr>
            <p:spPr>
              <a:xfrm>
                <a:off x="6826091" y="411527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F5A4B76-D2F4-4D34-A6C6-32FFA9A8F4D2}"/>
                  </a:ext>
                </a:extLst>
              </p:cNvPr>
              <p:cNvSpPr/>
              <p:nvPr/>
            </p:nvSpPr>
            <p:spPr>
              <a:xfrm>
                <a:off x="6826091" y="431720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F894849-E63A-406B-9B66-285DE18227F6}"/>
                  </a:ext>
                </a:extLst>
              </p:cNvPr>
              <p:cNvSpPr/>
              <p:nvPr/>
            </p:nvSpPr>
            <p:spPr>
              <a:xfrm>
                <a:off x="6826091" y="4520088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7CAEC33-E61F-4192-835B-6AA35258DE1F}"/>
                  </a:ext>
                </a:extLst>
              </p:cNvPr>
              <p:cNvSpPr/>
              <p:nvPr/>
            </p:nvSpPr>
            <p:spPr>
              <a:xfrm>
                <a:off x="6623209" y="229504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5F2F114-A433-4CDD-9B69-22DE7A29570C}"/>
                  </a:ext>
                </a:extLst>
              </p:cNvPr>
              <p:cNvSpPr/>
              <p:nvPr/>
            </p:nvSpPr>
            <p:spPr>
              <a:xfrm>
                <a:off x="6623209" y="249697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CC25580-7A1F-4A91-A2CD-98D9DD2CDBBE}"/>
                  </a:ext>
                </a:extLst>
              </p:cNvPr>
              <p:cNvSpPr/>
              <p:nvPr/>
            </p:nvSpPr>
            <p:spPr>
              <a:xfrm>
                <a:off x="6623209" y="269890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6FBB825D-020D-47DD-BCF0-DBD3146742CD}"/>
                  </a:ext>
                </a:extLst>
              </p:cNvPr>
              <p:cNvSpPr/>
              <p:nvPr/>
            </p:nvSpPr>
            <p:spPr>
              <a:xfrm>
                <a:off x="6623209" y="290179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465F4B8F-5513-4892-AFAB-C8967E1AA90B}"/>
                  </a:ext>
                </a:extLst>
              </p:cNvPr>
              <p:cNvSpPr/>
              <p:nvPr/>
            </p:nvSpPr>
            <p:spPr>
              <a:xfrm>
                <a:off x="6623209" y="310372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B5D8412-876A-4A63-81A8-D7567C16282B}"/>
                  </a:ext>
                </a:extLst>
              </p:cNvPr>
              <p:cNvSpPr/>
              <p:nvPr/>
            </p:nvSpPr>
            <p:spPr>
              <a:xfrm>
                <a:off x="6623209" y="330565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A88236B8-A50C-4613-8B16-35B1A66E8899}"/>
                  </a:ext>
                </a:extLst>
              </p:cNvPr>
              <p:cNvSpPr/>
              <p:nvPr/>
            </p:nvSpPr>
            <p:spPr>
              <a:xfrm>
                <a:off x="6623209" y="350758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0718FF40-1B9A-4A37-9B54-8EE3A49374F6}"/>
                  </a:ext>
                </a:extLst>
              </p:cNvPr>
              <p:cNvSpPr/>
              <p:nvPr/>
            </p:nvSpPr>
            <p:spPr>
              <a:xfrm>
                <a:off x="6623209" y="371046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857A546-57ED-46B5-9E70-3E477ABC04EB}"/>
                  </a:ext>
                </a:extLst>
              </p:cNvPr>
              <p:cNvSpPr/>
              <p:nvPr/>
            </p:nvSpPr>
            <p:spPr>
              <a:xfrm>
                <a:off x="6623209" y="391239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396895-9457-4AF9-8464-4AE69CE24470}"/>
                  </a:ext>
                </a:extLst>
              </p:cNvPr>
              <p:cNvSpPr/>
              <p:nvPr/>
            </p:nvSpPr>
            <p:spPr>
              <a:xfrm>
                <a:off x="6623209" y="411432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076F7392-5C82-49D3-AB60-19CFE4091158}"/>
                  </a:ext>
                </a:extLst>
              </p:cNvPr>
              <p:cNvSpPr/>
              <p:nvPr/>
            </p:nvSpPr>
            <p:spPr>
              <a:xfrm>
                <a:off x="6623209" y="431625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E7C1BDE-A018-4A40-86BB-157B3A5B4A18}"/>
                  </a:ext>
                </a:extLst>
              </p:cNvPr>
              <p:cNvSpPr/>
              <p:nvPr/>
            </p:nvSpPr>
            <p:spPr>
              <a:xfrm>
                <a:off x="6623209" y="4519136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B94BF25-56FA-4313-8F86-3D30350747B1}"/>
                  </a:ext>
                </a:extLst>
              </p:cNvPr>
              <p:cNvSpPr/>
              <p:nvPr/>
            </p:nvSpPr>
            <p:spPr>
              <a:xfrm>
                <a:off x="6419374" y="229314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D36856BA-FC32-47D4-B17C-A8E09CE077F4}"/>
                  </a:ext>
                </a:extLst>
              </p:cNvPr>
              <p:cNvSpPr/>
              <p:nvPr/>
            </p:nvSpPr>
            <p:spPr>
              <a:xfrm>
                <a:off x="6419374" y="249507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9A02A29-294F-4305-8C10-3A753355AFAA}"/>
                  </a:ext>
                </a:extLst>
              </p:cNvPr>
              <p:cNvSpPr/>
              <p:nvPr/>
            </p:nvSpPr>
            <p:spPr>
              <a:xfrm>
                <a:off x="6419374" y="269700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FC511664-FEF9-4AA9-A7E8-6859C4D127DD}"/>
                  </a:ext>
                </a:extLst>
              </p:cNvPr>
              <p:cNvSpPr/>
              <p:nvPr/>
            </p:nvSpPr>
            <p:spPr>
              <a:xfrm>
                <a:off x="6419374" y="289988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8457EAF0-EC0F-4D99-91D5-220E2F453889}"/>
                  </a:ext>
                </a:extLst>
              </p:cNvPr>
              <p:cNvSpPr/>
              <p:nvPr/>
            </p:nvSpPr>
            <p:spPr>
              <a:xfrm>
                <a:off x="6419374" y="310181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A26BD99C-BEAF-4C1D-82F9-AAB6BA126DD5}"/>
                  </a:ext>
                </a:extLst>
              </p:cNvPr>
              <p:cNvSpPr/>
              <p:nvPr/>
            </p:nvSpPr>
            <p:spPr>
              <a:xfrm>
                <a:off x="6419374" y="330374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86ADF468-DAD6-4A5E-B371-454757105551}"/>
                  </a:ext>
                </a:extLst>
              </p:cNvPr>
              <p:cNvSpPr/>
              <p:nvPr/>
            </p:nvSpPr>
            <p:spPr>
              <a:xfrm>
                <a:off x="6419374" y="350567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63D7EE5-02DB-4ED6-BA17-B9FCFCDD29DA}"/>
                  </a:ext>
                </a:extLst>
              </p:cNvPr>
              <p:cNvSpPr/>
              <p:nvPr/>
            </p:nvSpPr>
            <p:spPr>
              <a:xfrm>
                <a:off x="6419374" y="370855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1E006C3-4BE6-4350-A578-A13EECAAB389}"/>
                  </a:ext>
                </a:extLst>
              </p:cNvPr>
              <p:cNvSpPr/>
              <p:nvPr/>
            </p:nvSpPr>
            <p:spPr>
              <a:xfrm>
                <a:off x="6419374" y="391048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41618AE-AA9B-43E8-ABC9-6BF4232F3361}"/>
                  </a:ext>
                </a:extLst>
              </p:cNvPr>
              <p:cNvSpPr/>
              <p:nvPr/>
            </p:nvSpPr>
            <p:spPr>
              <a:xfrm>
                <a:off x="6419374" y="411241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2D4EAA84-ECD5-4803-B351-34A449F8CE2B}"/>
                  </a:ext>
                </a:extLst>
              </p:cNvPr>
              <p:cNvSpPr/>
              <p:nvPr/>
            </p:nvSpPr>
            <p:spPr>
              <a:xfrm>
                <a:off x="6419374" y="431434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5AE84A3-49A8-4EF2-95DE-F21C0BE7AAA7}"/>
                  </a:ext>
                </a:extLst>
              </p:cNvPr>
              <p:cNvSpPr/>
              <p:nvPr/>
            </p:nvSpPr>
            <p:spPr>
              <a:xfrm>
                <a:off x="6419374" y="4517231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2DE5758-1F6E-423C-82AE-838FBC0F4CB0}"/>
                  </a:ext>
                </a:extLst>
              </p:cNvPr>
              <p:cNvSpPr/>
              <p:nvPr/>
            </p:nvSpPr>
            <p:spPr>
              <a:xfrm>
                <a:off x="6214586" y="229028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33E78F7-F85F-4494-96DD-36A6BF5D5D90}"/>
                  </a:ext>
                </a:extLst>
              </p:cNvPr>
              <p:cNvSpPr/>
              <p:nvPr/>
            </p:nvSpPr>
            <p:spPr>
              <a:xfrm>
                <a:off x="6214586" y="249221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733F35DD-1C13-4762-A930-4CB649E0806D}"/>
                  </a:ext>
                </a:extLst>
              </p:cNvPr>
              <p:cNvSpPr/>
              <p:nvPr/>
            </p:nvSpPr>
            <p:spPr>
              <a:xfrm>
                <a:off x="6214586" y="269414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34D646F5-7BE5-46D2-934C-0133A17B0CE8}"/>
                  </a:ext>
                </a:extLst>
              </p:cNvPr>
              <p:cNvSpPr/>
              <p:nvPr/>
            </p:nvSpPr>
            <p:spPr>
              <a:xfrm>
                <a:off x="6214586" y="289702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B7063DD-98CF-4D7E-AE6D-B1BB3679B9BE}"/>
                  </a:ext>
                </a:extLst>
              </p:cNvPr>
              <p:cNvSpPr/>
              <p:nvPr/>
            </p:nvSpPr>
            <p:spPr>
              <a:xfrm>
                <a:off x="6214586" y="309895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3992BC7-936B-4B13-AB3E-EF06F499698C}"/>
                  </a:ext>
                </a:extLst>
              </p:cNvPr>
              <p:cNvSpPr/>
              <p:nvPr/>
            </p:nvSpPr>
            <p:spPr>
              <a:xfrm>
                <a:off x="6214586" y="330088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F065F4D-048F-4F72-8292-09533AF009EB}"/>
                  </a:ext>
                </a:extLst>
              </p:cNvPr>
              <p:cNvSpPr/>
              <p:nvPr/>
            </p:nvSpPr>
            <p:spPr>
              <a:xfrm>
                <a:off x="6214586" y="350281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33B69DC0-3DE5-4D26-AEA0-8F131DD5EDD5}"/>
                  </a:ext>
                </a:extLst>
              </p:cNvPr>
              <p:cNvSpPr/>
              <p:nvPr/>
            </p:nvSpPr>
            <p:spPr>
              <a:xfrm>
                <a:off x="6214586" y="370570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6DC9FAD0-721B-446D-A9E3-DB7BAA32AC68}"/>
                  </a:ext>
                </a:extLst>
              </p:cNvPr>
              <p:cNvSpPr/>
              <p:nvPr/>
            </p:nvSpPr>
            <p:spPr>
              <a:xfrm>
                <a:off x="6214586" y="390763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0422C360-D527-4016-AA7F-AEE172521AF5}"/>
                  </a:ext>
                </a:extLst>
              </p:cNvPr>
              <p:cNvSpPr/>
              <p:nvPr/>
            </p:nvSpPr>
            <p:spPr>
              <a:xfrm>
                <a:off x="6214586" y="410956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4C7EC8D5-BBE8-44EA-915D-80084D988A47}"/>
                  </a:ext>
                </a:extLst>
              </p:cNvPr>
              <p:cNvSpPr/>
              <p:nvPr/>
            </p:nvSpPr>
            <p:spPr>
              <a:xfrm>
                <a:off x="6214586" y="431149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E9E1C5-608B-46FF-8019-F914840A97BB}"/>
                  </a:ext>
                </a:extLst>
              </p:cNvPr>
              <p:cNvSpPr/>
              <p:nvPr/>
            </p:nvSpPr>
            <p:spPr>
              <a:xfrm>
                <a:off x="6214586" y="4514373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E6FB281-EF1D-467C-AF61-0BA09C0BB679}"/>
                  </a:ext>
                </a:extLst>
              </p:cNvPr>
              <p:cNvSpPr/>
              <p:nvPr/>
            </p:nvSpPr>
            <p:spPr>
              <a:xfrm>
                <a:off x="6011704" y="228933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A90F3822-D6B4-4E0B-8305-4AD8EF4BE64A}"/>
                  </a:ext>
                </a:extLst>
              </p:cNvPr>
              <p:cNvSpPr/>
              <p:nvPr/>
            </p:nvSpPr>
            <p:spPr>
              <a:xfrm>
                <a:off x="6011704" y="249126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25977F7A-30C8-4073-AD66-CDA603A3BA48}"/>
                  </a:ext>
                </a:extLst>
              </p:cNvPr>
              <p:cNvSpPr/>
              <p:nvPr/>
            </p:nvSpPr>
            <p:spPr>
              <a:xfrm>
                <a:off x="6011704" y="269319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EB5AB8B6-473B-49E4-8E44-6244D2FC2897}"/>
                  </a:ext>
                </a:extLst>
              </p:cNvPr>
              <p:cNvSpPr/>
              <p:nvPr/>
            </p:nvSpPr>
            <p:spPr>
              <a:xfrm>
                <a:off x="6010751" y="2896076"/>
                <a:ext cx="76200" cy="76200"/>
              </a:xfrm>
              <a:custGeom>
                <a:avLst/>
                <a:gdLst>
                  <a:gd name="connsiteX0" fmla="*/ 7144 w 76200"/>
                  <a:gd name="connsiteY0" fmla="*/ 40481 h 76200"/>
                  <a:gd name="connsiteX1" fmla="*/ 40481 w 76200"/>
                  <a:gd name="connsiteY1" fmla="*/ 73819 h 76200"/>
                  <a:gd name="connsiteX2" fmla="*/ 73819 w 76200"/>
                  <a:gd name="connsiteY2" fmla="*/ 40481 h 76200"/>
                  <a:gd name="connsiteX3" fmla="*/ 40481 w 76200"/>
                  <a:gd name="connsiteY3" fmla="*/ 7144 h 76200"/>
                  <a:gd name="connsiteX4" fmla="*/ 7144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44" y="40481"/>
                    </a:moveTo>
                    <a:cubicBezTo>
                      <a:pt x="7144" y="59531"/>
                      <a:pt x="22384" y="73819"/>
                      <a:pt x="40481" y="73819"/>
                    </a:cubicBezTo>
                    <a:cubicBezTo>
                      <a:pt x="58579" y="73819"/>
                      <a:pt x="73819" y="58579"/>
                      <a:pt x="73819" y="40481"/>
                    </a:cubicBezTo>
                    <a:cubicBezTo>
                      <a:pt x="73819" y="22384"/>
                      <a:pt x="58579" y="7144"/>
                      <a:pt x="40481" y="7144"/>
                    </a:cubicBezTo>
                    <a:cubicBezTo>
                      <a:pt x="22384" y="7144"/>
                      <a:pt x="7144" y="21431"/>
                      <a:pt x="7144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A4FFEC0-EC55-4EAD-854D-8EC5B506CA45}"/>
                  </a:ext>
                </a:extLst>
              </p:cNvPr>
              <p:cNvSpPr/>
              <p:nvPr/>
            </p:nvSpPr>
            <p:spPr>
              <a:xfrm>
                <a:off x="6011704" y="309800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5EA9CCD-4807-463B-B388-5DA332EB0407}"/>
                  </a:ext>
                </a:extLst>
              </p:cNvPr>
              <p:cNvSpPr/>
              <p:nvPr/>
            </p:nvSpPr>
            <p:spPr>
              <a:xfrm>
                <a:off x="6011704" y="329993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257944A5-F1F0-4E43-9C12-0FA97F99613E}"/>
                  </a:ext>
                </a:extLst>
              </p:cNvPr>
              <p:cNvSpPr/>
              <p:nvPr/>
            </p:nvSpPr>
            <p:spPr>
              <a:xfrm>
                <a:off x="6011704" y="350186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8C4BE0C-E840-4199-B4AF-E9430BFC8B28}"/>
                  </a:ext>
                </a:extLst>
              </p:cNvPr>
              <p:cNvSpPr/>
              <p:nvPr/>
            </p:nvSpPr>
            <p:spPr>
              <a:xfrm>
                <a:off x="6011704" y="370474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2C9B5679-44EF-47A8-B084-C4488943D1A0}"/>
                  </a:ext>
                </a:extLst>
              </p:cNvPr>
              <p:cNvSpPr/>
              <p:nvPr/>
            </p:nvSpPr>
            <p:spPr>
              <a:xfrm>
                <a:off x="6011704" y="390667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1C27B2BB-B8B2-4460-B80C-E8CB87761B1B}"/>
                  </a:ext>
                </a:extLst>
              </p:cNvPr>
              <p:cNvSpPr/>
              <p:nvPr/>
            </p:nvSpPr>
            <p:spPr>
              <a:xfrm>
                <a:off x="6011704" y="410860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3BBC989-6B88-47CB-A6F1-2BAD3FD85488}"/>
                  </a:ext>
                </a:extLst>
              </p:cNvPr>
              <p:cNvSpPr/>
              <p:nvPr/>
            </p:nvSpPr>
            <p:spPr>
              <a:xfrm>
                <a:off x="6011704" y="431053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ED72D1D8-C377-4382-B400-328F9E4F0FB3}"/>
                  </a:ext>
                </a:extLst>
              </p:cNvPr>
              <p:cNvSpPr/>
              <p:nvPr/>
            </p:nvSpPr>
            <p:spPr>
              <a:xfrm>
                <a:off x="6011704" y="4513421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8AC5CA4-7D2B-45C1-A5B2-7A65697B5B96}"/>
                  </a:ext>
                </a:extLst>
              </p:cNvPr>
              <p:cNvSpPr/>
              <p:nvPr/>
            </p:nvSpPr>
            <p:spPr>
              <a:xfrm>
                <a:off x="5807869" y="2288381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2928CE1B-3894-48A7-9519-EF6DDD1AB189}"/>
                  </a:ext>
                </a:extLst>
              </p:cNvPr>
              <p:cNvSpPr/>
              <p:nvPr/>
            </p:nvSpPr>
            <p:spPr>
              <a:xfrm>
                <a:off x="5807869" y="248935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2955014F-57D8-4840-B61D-E34DC8B4D00F}"/>
                  </a:ext>
                </a:extLst>
              </p:cNvPr>
              <p:cNvSpPr/>
              <p:nvPr/>
            </p:nvSpPr>
            <p:spPr>
              <a:xfrm>
                <a:off x="5807869" y="269128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2C23B2F-5A3B-4EDA-8281-8C427F3185B3}"/>
                  </a:ext>
                </a:extLst>
              </p:cNvPr>
              <p:cNvSpPr/>
              <p:nvPr/>
            </p:nvSpPr>
            <p:spPr>
              <a:xfrm>
                <a:off x="5807869" y="289512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782E730-0A45-422D-B552-9419E8C8508D}"/>
                  </a:ext>
                </a:extLst>
              </p:cNvPr>
              <p:cNvSpPr/>
              <p:nvPr/>
            </p:nvSpPr>
            <p:spPr>
              <a:xfrm>
                <a:off x="5807869" y="309705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9586295-C162-4B4C-8F6C-A8D652551FBD}"/>
                  </a:ext>
                </a:extLst>
              </p:cNvPr>
              <p:cNvSpPr/>
              <p:nvPr/>
            </p:nvSpPr>
            <p:spPr>
              <a:xfrm>
                <a:off x="5807869" y="329803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7C1F49FD-670C-4877-B68A-9A7E7CB27FBF}"/>
                  </a:ext>
                </a:extLst>
              </p:cNvPr>
              <p:cNvSpPr/>
              <p:nvPr/>
            </p:nvSpPr>
            <p:spPr>
              <a:xfrm>
                <a:off x="5807869" y="349996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4ECA26D-C24B-449E-AEFA-984E3D78263F}"/>
                  </a:ext>
                </a:extLst>
              </p:cNvPr>
              <p:cNvSpPr/>
              <p:nvPr/>
            </p:nvSpPr>
            <p:spPr>
              <a:xfrm>
                <a:off x="5807869" y="370284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C2BEA39C-7370-4A4C-93F9-EC73FA5E006D}"/>
                  </a:ext>
                </a:extLst>
              </p:cNvPr>
              <p:cNvSpPr/>
              <p:nvPr/>
            </p:nvSpPr>
            <p:spPr>
              <a:xfrm>
                <a:off x="5807869" y="390572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1"/>
                      <a:pt x="60372" y="75724"/>
                      <a:pt x="41434" y="75724"/>
                    </a:cubicBezTo>
                    <a:cubicBezTo>
                      <a:pt x="22496" y="75724"/>
                      <a:pt x="7144" y="60371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C7EA6D14-C813-438B-AE6A-6CC3EE5FCB60}"/>
                  </a:ext>
                </a:extLst>
              </p:cNvPr>
              <p:cNvSpPr/>
              <p:nvPr/>
            </p:nvSpPr>
            <p:spPr>
              <a:xfrm>
                <a:off x="5807869" y="410765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4665CFE-79EA-45CA-87AE-CEDCA8B9121E}"/>
                  </a:ext>
                </a:extLst>
              </p:cNvPr>
              <p:cNvSpPr/>
              <p:nvPr/>
            </p:nvSpPr>
            <p:spPr>
              <a:xfrm>
                <a:off x="5807869" y="430863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224DEEA6-AE14-4B72-84C0-B9ADBADB28CA}"/>
                  </a:ext>
                </a:extLst>
              </p:cNvPr>
              <p:cNvSpPr/>
              <p:nvPr/>
            </p:nvSpPr>
            <p:spPr>
              <a:xfrm>
                <a:off x="5807869" y="4512468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A3CE5C26-93FA-4523-8ACC-BCAAF892FD7E}"/>
                  </a:ext>
                </a:extLst>
              </p:cNvPr>
              <p:cNvSpPr/>
              <p:nvPr/>
            </p:nvSpPr>
            <p:spPr>
              <a:xfrm>
                <a:off x="5604034" y="228647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F11E56C-F4D9-4E3D-B2FB-8BD2FBD735AF}"/>
                  </a:ext>
                </a:extLst>
              </p:cNvPr>
              <p:cNvSpPr/>
              <p:nvPr/>
            </p:nvSpPr>
            <p:spPr>
              <a:xfrm>
                <a:off x="5604034" y="248840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F6FBCC6E-12C8-497C-8920-92ED76AD7B17}"/>
                  </a:ext>
                </a:extLst>
              </p:cNvPr>
              <p:cNvSpPr/>
              <p:nvPr/>
            </p:nvSpPr>
            <p:spPr>
              <a:xfrm>
                <a:off x="5604034" y="269033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7E79DFA3-7B3B-41F9-AABC-81C022CAF3BD}"/>
                  </a:ext>
                </a:extLst>
              </p:cNvPr>
              <p:cNvSpPr/>
              <p:nvPr/>
            </p:nvSpPr>
            <p:spPr>
              <a:xfrm>
                <a:off x="5604034" y="289321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1106013D-2E8B-42D8-8B9D-0C494FADC956}"/>
                  </a:ext>
                </a:extLst>
              </p:cNvPr>
              <p:cNvSpPr/>
              <p:nvPr/>
            </p:nvSpPr>
            <p:spPr>
              <a:xfrm>
                <a:off x="5604034" y="309514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3653E156-188B-4D52-A2B1-C349028C740F}"/>
                  </a:ext>
                </a:extLst>
              </p:cNvPr>
              <p:cNvSpPr/>
              <p:nvPr/>
            </p:nvSpPr>
            <p:spPr>
              <a:xfrm>
                <a:off x="5604034" y="329707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AFADDF4-3D1F-4A9A-BC66-449580C95171}"/>
                  </a:ext>
                </a:extLst>
              </p:cNvPr>
              <p:cNvSpPr/>
              <p:nvPr/>
            </p:nvSpPr>
            <p:spPr>
              <a:xfrm>
                <a:off x="5604034" y="349900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0A97B6AB-EF9C-4812-8A15-1ED9235F0301}"/>
                  </a:ext>
                </a:extLst>
              </p:cNvPr>
              <p:cNvSpPr/>
              <p:nvPr/>
            </p:nvSpPr>
            <p:spPr>
              <a:xfrm>
                <a:off x="5604034" y="370189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DF1B14E-04F5-41CC-87C7-FE0EFC142F33}"/>
                  </a:ext>
                </a:extLst>
              </p:cNvPr>
              <p:cNvSpPr/>
              <p:nvPr/>
            </p:nvSpPr>
            <p:spPr>
              <a:xfrm>
                <a:off x="5604034" y="390382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F7B587FD-AD97-4E75-B256-960F741306F7}"/>
                  </a:ext>
                </a:extLst>
              </p:cNvPr>
              <p:cNvSpPr/>
              <p:nvPr/>
            </p:nvSpPr>
            <p:spPr>
              <a:xfrm>
                <a:off x="5604034" y="410575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E7C899B-4D14-430D-B66F-CE557BDA222E}"/>
                  </a:ext>
                </a:extLst>
              </p:cNvPr>
              <p:cNvSpPr/>
              <p:nvPr/>
            </p:nvSpPr>
            <p:spPr>
              <a:xfrm>
                <a:off x="5604034" y="430768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7DDF7CD2-9084-4626-A0D1-815990191106}"/>
                  </a:ext>
                </a:extLst>
              </p:cNvPr>
              <p:cNvSpPr/>
              <p:nvPr/>
            </p:nvSpPr>
            <p:spPr>
              <a:xfrm>
                <a:off x="5604034" y="4510563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C49A77E-17F1-451D-8499-31BDF66A7C92}"/>
                  </a:ext>
                </a:extLst>
              </p:cNvPr>
              <p:cNvSpPr/>
              <p:nvPr/>
            </p:nvSpPr>
            <p:spPr>
              <a:xfrm>
                <a:off x="5400199" y="228457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70A9AA5E-3B99-4CF6-86AC-4B2B9761D8C6}"/>
                  </a:ext>
                </a:extLst>
              </p:cNvPr>
              <p:cNvSpPr/>
              <p:nvPr/>
            </p:nvSpPr>
            <p:spPr>
              <a:xfrm>
                <a:off x="5400199" y="248650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AD01E9E-9028-4E78-A16D-4199AE5D0C36}"/>
                  </a:ext>
                </a:extLst>
              </p:cNvPr>
              <p:cNvSpPr/>
              <p:nvPr/>
            </p:nvSpPr>
            <p:spPr>
              <a:xfrm>
                <a:off x="5400199" y="268843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79EFCC58-9B93-451E-ABD5-BA5B59DDD6F2}"/>
                  </a:ext>
                </a:extLst>
              </p:cNvPr>
              <p:cNvSpPr/>
              <p:nvPr/>
            </p:nvSpPr>
            <p:spPr>
              <a:xfrm>
                <a:off x="5400199" y="289131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FF165614-E5D7-4AE8-AB4C-EDF8335D56B4}"/>
                  </a:ext>
                </a:extLst>
              </p:cNvPr>
              <p:cNvSpPr/>
              <p:nvPr/>
            </p:nvSpPr>
            <p:spPr>
              <a:xfrm>
                <a:off x="5400199" y="309324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57596505-950B-4993-9A33-7D036D270349}"/>
                  </a:ext>
                </a:extLst>
              </p:cNvPr>
              <p:cNvSpPr/>
              <p:nvPr/>
            </p:nvSpPr>
            <p:spPr>
              <a:xfrm>
                <a:off x="5400199" y="329517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A91C4FE4-A1DF-4BA6-B56B-38E18778619A}"/>
                  </a:ext>
                </a:extLst>
              </p:cNvPr>
              <p:cNvSpPr/>
              <p:nvPr/>
            </p:nvSpPr>
            <p:spPr>
              <a:xfrm>
                <a:off x="5400199" y="349710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FFA7E2E-E38F-4B44-94B6-837CB7C17A8E}"/>
                  </a:ext>
                </a:extLst>
              </p:cNvPr>
              <p:cNvSpPr/>
              <p:nvPr/>
            </p:nvSpPr>
            <p:spPr>
              <a:xfrm>
                <a:off x="5400199" y="369998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8E4B3981-66A1-4AF8-8C96-8448BD73A587}"/>
                  </a:ext>
                </a:extLst>
              </p:cNvPr>
              <p:cNvSpPr/>
              <p:nvPr/>
            </p:nvSpPr>
            <p:spPr>
              <a:xfrm>
                <a:off x="5400199" y="390191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654A1E90-62E0-4672-87A0-7FDD347FD4DB}"/>
                  </a:ext>
                </a:extLst>
              </p:cNvPr>
              <p:cNvSpPr/>
              <p:nvPr/>
            </p:nvSpPr>
            <p:spPr>
              <a:xfrm>
                <a:off x="5400199" y="410384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655EEE02-7D7A-4868-8B47-B0F40EFBB9EA}"/>
                  </a:ext>
                </a:extLst>
              </p:cNvPr>
              <p:cNvSpPr/>
              <p:nvPr/>
            </p:nvSpPr>
            <p:spPr>
              <a:xfrm>
                <a:off x="5400199" y="430577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CDE8DF9-374D-44FD-8F0C-5F34E5BFFD06}"/>
                  </a:ext>
                </a:extLst>
              </p:cNvPr>
              <p:cNvSpPr/>
              <p:nvPr/>
            </p:nvSpPr>
            <p:spPr>
              <a:xfrm>
                <a:off x="5400199" y="4508658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03BE7484-3CDA-4AED-9486-1056B3813369}"/>
                  </a:ext>
                </a:extLst>
              </p:cNvPr>
              <p:cNvSpPr/>
              <p:nvPr/>
            </p:nvSpPr>
            <p:spPr>
              <a:xfrm>
                <a:off x="5196364" y="228266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8B8A73C-4822-4391-B2A2-FB37472226B5}"/>
                  </a:ext>
                </a:extLst>
              </p:cNvPr>
              <p:cNvSpPr/>
              <p:nvPr/>
            </p:nvSpPr>
            <p:spPr>
              <a:xfrm>
                <a:off x="5196364" y="248459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0EFDD865-12DD-4274-A06D-FBE1D5E248A1}"/>
                  </a:ext>
                </a:extLst>
              </p:cNvPr>
              <p:cNvSpPr/>
              <p:nvPr/>
            </p:nvSpPr>
            <p:spPr>
              <a:xfrm>
                <a:off x="5196364" y="268652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B1BFDD4-A2E4-47EA-B8C2-02A56E471A9C}"/>
                  </a:ext>
                </a:extLst>
              </p:cNvPr>
              <p:cNvSpPr/>
              <p:nvPr/>
            </p:nvSpPr>
            <p:spPr>
              <a:xfrm>
                <a:off x="5196364" y="288940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852A165-DAA0-4191-9603-138FD013DA5A}"/>
                  </a:ext>
                </a:extLst>
              </p:cNvPr>
              <p:cNvSpPr/>
              <p:nvPr/>
            </p:nvSpPr>
            <p:spPr>
              <a:xfrm>
                <a:off x="5196364" y="309133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7D097B8-03C7-4855-9C23-177B4FEAF7A5}"/>
                  </a:ext>
                </a:extLst>
              </p:cNvPr>
              <p:cNvSpPr/>
              <p:nvPr/>
            </p:nvSpPr>
            <p:spPr>
              <a:xfrm>
                <a:off x="5196364" y="329326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797EFA2-DEF4-4C0E-BF5D-B5D9329E1327}"/>
                  </a:ext>
                </a:extLst>
              </p:cNvPr>
              <p:cNvSpPr/>
              <p:nvPr/>
            </p:nvSpPr>
            <p:spPr>
              <a:xfrm>
                <a:off x="5196364" y="349519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D228796D-4D18-4DE7-B4BC-7AD4665B4D54}"/>
                  </a:ext>
                </a:extLst>
              </p:cNvPr>
              <p:cNvSpPr/>
              <p:nvPr/>
            </p:nvSpPr>
            <p:spPr>
              <a:xfrm>
                <a:off x="5196364" y="369808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5DE50FC-F44F-4868-BA0D-1C1E32CCAE1B}"/>
                  </a:ext>
                </a:extLst>
              </p:cNvPr>
              <p:cNvSpPr/>
              <p:nvPr/>
            </p:nvSpPr>
            <p:spPr>
              <a:xfrm>
                <a:off x="5196364" y="390001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F2AEE5D-618B-4EFD-9D47-990182E18CA0}"/>
                  </a:ext>
                </a:extLst>
              </p:cNvPr>
              <p:cNvSpPr/>
              <p:nvPr/>
            </p:nvSpPr>
            <p:spPr>
              <a:xfrm>
                <a:off x="5196364" y="410194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33C5E687-515F-4F5C-A9D5-F2DB5300DE79}"/>
                  </a:ext>
                </a:extLst>
              </p:cNvPr>
              <p:cNvSpPr/>
              <p:nvPr/>
            </p:nvSpPr>
            <p:spPr>
              <a:xfrm>
                <a:off x="5196364" y="430387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F0ED9C4-DF57-4738-B0D5-22CE6F783691}"/>
                  </a:ext>
                </a:extLst>
              </p:cNvPr>
              <p:cNvSpPr/>
              <p:nvPr/>
            </p:nvSpPr>
            <p:spPr>
              <a:xfrm>
                <a:off x="5196364" y="4506753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68974DD4-259A-45A2-B2CE-A6339F1D2F5C}"/>
                  </a:ext>
                </a:extLst>
              </p:cNvPr>
              <p:cNvSpPr/>
              <p:nvPr/>
            </p:nvSpPr>
            <p:spPr>
              <a:xfrm>
                <a:off x="4991576" y="228076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B6D7C2BA-2A5A-4ACB-B539-0E0B8B6E3842}"/>
                  </a:ext>
                </a:extLst>
              </p:cNvPr>
              <p:cNvSpPr/>
              <p:nvPr/>
            </p:nvSpPr>
            <p:spPr>
              <a:xfrm>
                <a:off x="4991576" y="248269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09116ED-A7B2-4128-82B6-C8D9D4E689B4}"/>
                  </a:ext>
                </a:extLst>
              </p:cNvPr>
              <p:cNvSpPr/>
              <p:nvPr/>
            </p:nvSpPr>
            <p:spPr>
              <a:xfrm>
                <a:off x="4991576" y="268462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51CA505-76CA-444C-9E9D-77424DFCF555}"/>
                  </a:ext>
                </a:extLst>
              </p:cNvPr>
              <p:cNvSpPr/>
              <p:nvPr/>
            </p:nvSpPr>
            <p:spPr>
              <a:xfrm>
                <a:off x="4991576" y="288750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6E86809-8715-4998-B9F6-C261F37FD6F0}"/>
                  </a:ext>
                </a:extLst>
              </p:cNvPr>
              <p:cNvSpPr/>
              <p:nvPr/>
            </p:nvSpPr>
            <p:spPr>
              <a:xfrm>
                <a:off x="4991576" y="308943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06E2E03-E28B-4DEA-AF0D-A9F3FEA4FA22}"/>
                  </a:ext>
                </a:extLst>
              </p:cNvPr>
              <p:cNvSpPr/>
              <p:nvPr/>
            </p:nvSpPr>
            <p:spPr>
              <a:xfrm>
                <a:off x="4991576" y="329136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C4C9E8C-5763-4C75-B4B5-468554186624}"/>
                  </a:ext>
                </a:extLst>
              </p:cNvPr>
              <p:cNvSpPr/>
              <p:nvPr/>
            </p:nvSpPr>
            <p:spPr>
              <a:xfrm>
                <a:off x="4991576" y="349329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6F2E2AA6-32BC-40D9-B54A-07B5B216E7A2}"/>
                  </a:ext>
                </a:extLst>
              </p:cNvPr>
              <p:cNvSpPr/>
              <p:nvPr/>
            </p:nvSpPr>
            <p:spPr>
              <a:xfrm>
                <a:off x="4991576" y="369617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44BA71E8-31A0-4B43-B990-C28D72244D40}"/>
                  </a:ext>
                </a:extLst>
              </p:cNvPr>
              <p:cNvSpPr/>
              <p:nvPr/>
            </p:nvSpPr>
            <p:spPr>
              <a:xfrm>
                <a:off x="4991576" y="389810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F3FF050-C87F-4A92-B216-7EE5DD96458D}"/>
                  </a:ext>
                </a:extLst>
              </p:cNvPr>
              <p:cNvSpPr/>
              <p:nvPr/>
            </p:nvSpPr>
            <p:spPr>
              <a:xfrm>
                <a:off x="4991576" y="410003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0C05F24D-7C4A-458F-9F2A-35427A3107E5}"/>
                  </a:ext>
                </a:extLst>
              </p:cNvPr>
              <p:cNvSpPr/>
              <p:nvPr/>
            </p:nvSpPr>
            <p:spPr>
              <a:xfrm>
                <a:off x="4991576" y="430196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A8211FA-7B1A-4774-9188-C05E687E1A45}"/>
                  </a:ext>
                </a:extLst>
              </p:cNvPr>
              <p:cNvSpPr/>
              <p:nvPr/>
            </p:nvSpPr>
            <p:spPr>
              <a:xfrm>
                <a:off x="4991576" y="4504848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E276F20-7C71-41DF-962B-D930A536FD5F}"/>
                  </a:ext>
                </a:extLst>
              </p:cNvPr>
              <p:cNvSpPr/>
              <p:nvPr/>
            </p:nvSpPr>
            <p:spPr>
              <a:xfrm>
                <a:off x="4788694" y="227980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8625D78-B6CA-4190-9D4A-6EC70F4D0CBC}"/>
                  </a:ext>
                </a:extLst>
              </p:cNvPr>
              <p:cNvSpPr/>
              <p:nvPr/>
            </p:nvSpPr>
            <p:spPr>
              <a:xfrm>
                <a:off x="4788694" y="248173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CFF99C2-F027-49D2-8356-5442657A71BF}"/>
                  </a:ext>
                </a:extLst>
              </p:cNvPr>
              <p:cNvSpPr/>
              <p:nvPr/>
            </p:nvSpPr>
            <p:spPr>
              <a:xfrm>
                <a:off x="4788694" y="268366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AF76036-3A38-4922-9ECB-CBEF43E6FB66}"/>
                  </a:ext>
                </a:extLst>
              </p:cNvPr>
              <p:cNvSpPr/>
              <p:nvPr/>
            </p:nvSpPr>
            <p:spPr>
              <a:xfrm>
                <a:off x="4788694" y="288655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76CC4A48-0777-4710-B27F-7E25E82FE916}"/>
                  </a:ext>
                </a:extLst>
              </p:cNvPr>
              <p:cNvSpPr/>
              <p:nvPr/>
            </p:nvSpPr>
            <p:spPr>
              <a:xfrm>
                <a:off x="4788694" y="308848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FF8EB07C-6322-457D-A4FB-A20778EB940A}"/>
                  </a:ext>
                </a:extLst>
              </p:cNvPr>
              <p:cNvSpPr/>
              <p:nvPr/>
            </p:nvSpPr>
            <p:spPr>
              <a:xfrm>
                <a:off x="4788694" y="329041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84CF22D-2504-4E77-AE41-5607903C88F6}"/>
                  </a:ext>
                </a:extLst>
              </p:cNvPr>
              <p:cNvSpPr/>
              <p:nvPr/>
            </p:nvSpPr>
            <p:spPr>
              <a:xfrm>
                <a:off x="4788694" y="349234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600C3BE0-D737-4F8E-B2F5-CADC5362736C}"/>
                  </a:ext>
                </a:extLst>
              </p:cNvPr>
              <p:cNvSpPr/>
              <p:nvPr/>
            </p:nvSpPr>
            <p:spPr>
              <a:xfrm>
                <a:off x="4788694" y="369522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B2240C1-ED82-4B99-82A7-D91DF1E09F61}"/>
                  </a:ext>
                </a:extLst>
              </p:cNvPr>
              <p:cNvSpPr/>
              <p:nvPr/>
            </p:nvSpPr>
            <p:spPr>
              <a:xfrm>
                <a:off x="4788694" y="389715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DAF9DED-FDBC-402E-A7AC-8C7197743BA4}"/>
                  </a:ext>
                </a:extLst>
              </p:cNvPr>
              <p:cNvSpPr/>
              <p:nvPr/>
            </p:nvSpPr>
            <p:spPr>
              <a:xfrm>
                <a:off x="4788694" y="409908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B35F6DD2-62FB-461A-9D86-2C7FEE77429D}"/>
                  </a:ext>
                </a:extLst>
              </p:cNvPr>
              <p:cNvSpPr/>
              <p:nvPr/>
            </p:nvSpPr>
            <p:spPr>
              <a:xfrm>
                <a:off x="4788694" y="430101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A7644FD2-D2BC-48FA-9F1E-62E326342452}"/>
                  </a:ext>
                </a:extLst>
              </p:cNvPr>
              <p:cNvSpPr/>
              <p:nvPr/>
            </p:nvSpPr>
            <p:spPr>
              <a:xfrm>
                <a:off x="4788694" y="4503896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B0D0C7DE-5743-4D95-BD99-BB39C4B6956E}"/>
                  </a:ext>
                </a:extLst>
              </p:cNvPr>
              <p:cNvSpPr/>
              <p:nvPr/>
            </p:nvSpPr>
            <p:spPr>
              <a:xfrm>
                <a:off x="4584859" y="227790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90A5E78-B115-4F0F-8E5D-450E2BB5B2F7}"/>
                  </a:ext>
                </a:extLst>
              </p:cNvPr>
              <p:cNvSpPr/>
              <p:nvPr/>
            </p:nvSpPr>
            <p:spPr>
              <a:xfrm>
                <a:off x="4584859" y="247983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19C64596-1C48-4947-827C-E4E5EB193199}"/>
                  </a:ext>
                </a:extLst>
              </p:cNvPr>
              <p:cNvSpPr/>
              <p:nvPr/>
            </p:nvSpPr>
            <p:spPr>
              <a:xfrm>
                <a:off x="4584859" y="268176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10E38FBC-0468-4089-8B2D-A75CAAC227F8}"/>
                  </a:ext>
                </a:extLst>
              </p:cNvPr>
              <p:cNvSpPr/>
              <p:nvPr/>
            </p:nvSpPr>
            <p:spPr>
              <a:xfrm>
                <a:off x="4584859" y="288464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7923D2CD-4FF6-4CAB-BFA5-252ECF67EE21}"/>
                  </a:ext>
                </a:extLst>
              </p:cNvPr>
              <p:cNvSpPr/>
              <p:nvPr/>
            </p:nvSpPr>
            <p:spPr>
              <a:xfrm>
                <a:off x="4584859" y="308657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AE772596-4D17-44C4-94F7-DAF38F5D3A5A}"/>
                  </a:ext>
                </a:extLst>
              </p:cNvPr>
              <p:cNvSpPr/>
              <p:nvPr/>
            </p:nvSpPr>
            <p:spPr>
              <a:xfrm>
                <a:off x="4584859" y="328850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957930F-BFFF-4E45-9A4D-69BA87964706}"/>
                  </a:ext>
                </a:extLst>
              </p:cNvPr>
              <p:cNvSpPr/>
              <p:nvPr/>
            </p:nvSpPr>
            <p:spPr>
              <a:xfrm>
                <a:off x="4584859" y="349043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F4F1065-9EBC-446A-8328-3EA06F8E1816}"/>
                  </a:ext>
                </a:extLst>
              </p:cNvPr>
              <p:cNvSpPr/>
              <p:nvPr/>
            </p:nvSpPr>
            <p:spPr>
              <a:xfrm>
                <a:off x="4584859" y="369331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91BA8BDE-494F-49F1-8326-5C4A1FE8924F}"/>
                  </a:ext>
                </a:extLst>
              </p:cNvPr>
              <p:cNvSpPr/>
              <p:nvPr/>
            </p:nvSpPr>
            <p:spPr>
              <a:xfrm>
                <a:off x="4584859" y="389524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B075A0-824A-4484-9FEB-32CA5D02302F}"/>
                  </a:ext>
                </a:extLst>
              </p:cNvPr>
              <p:cNvSpPr/>
              <p:nvPr/>
            </p:nvSpPr>
            <p:spPr>
              <a:xfrm>
                <a:off x="4584859" y="409717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319B6F30-EEFF-4C80-826A-B7C677438583}"/>
                  </a:ext>
                </a:extLst>
              </p:cNvPr>
              <p:cNvSpPr/>
              <p:nvPr/>
            </p:nvSpPr>
            <p:spPr>
              <a:xfrm>
                <a:off x="4584859" y="429910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6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9F035F1-FD95-4008-9C61-173CFA389B81}"/>
                  </a:ext>
                </a:extLst>
              </p:cNvPr>
              <p:cNvSpPr/>
              <p:nvPr/>
            </p:nvSpPr>
            <p:spPr>
              <a:xfrm>
                <a:off x="4584859" y="4501991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382FD4B-8AFD-4064-AE06-C0134A605504}"/>
                  </a:ext>
                </a:extLst>
              </p:cNvPr>
              <p:cNvSpPr/>
              <p:nvPr/>
            </p:nvSpPr>
            <p:spPr>
              <a:xfrm>
                <a:off x="4381024" y="227599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0D5B3EE2-21E6-4064-B219-A3402C8FD7EF}"/>
                  </a:ext>
                </a:extLst>
              </p:cNvPr>
              <p:cNvSpPr/>
              <p:nvPr/>
            </p:nvSpPr>
            <p:spPr>
              <a:xfrm>
                <a:off x="4381024" y="247792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1DB538E2-199F-4BB6-B135-B090D1BCE7B4}"/>
                  </a:ext>
                </a:extLst>
              </p:cNvPr>
              <p:cNvSpPr/>
              <p:nvPr/>
            </p:nvSpPr>
            <p:spPr>
              <a:xfrm>
                <a:off x="4381024" y="267985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3C5D190-0A3E-4E95-B9F6-4514C3CEEA94}"/>
                  </a:ext>
                </a:extLst>
              </p:cNvPr>
              <p:cNvSpPr/>
              <p:nvPr/>
            </p:nvSpPr>
            <p:spPr>
              <a:xfrm>
                <a:off x="4381024" y="288274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074CE13-48B7-43E0-8E65-455B2E60A0BE}"/>
                  </a:ext>
                </a:extLst>
              </p:cNvPr>
              <p:cNvSpPr/>
              <p:nvPr/>
            </p:nvSpPr>
            <p:spPr>
              <a:xfrm>
                <a:off x="4381024" y="308467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74AB88E1-C589-49A2-9C3E-2A95634984C9}"/>
                  </a:ext>
                </a:extLst>
              </p:cNvPr>
              <p:cNvSpPr/>
              <p:nvPr/>
            </p:nvSpPr>
            <p:spPr>
              <a:xfrm>
                <a:off x="4381024" y="328660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0EDC1E31-4E61-4600-ACAB-F3BDF4B99F89}"/>
                  </a:ext>
                </a:extLst>
              </p:cNvPr>
              <p:cNvSpPr/>
              <p:nvPr/>
            </p:nvSpPr>
            <p:spPr>
              <a:xfrm>
                <a:off x="4381024" y="348853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3F6D014-4F76-4251-994C-61D1C240A39E}"/>
                  </a:ext>
                </a:extLst>
              </p:cNvPr>
              <p:cNvSpPr/>
              <p:nvPr/>
            </p:nvSpPr>
            <p:spPr>
              <a:xfrm>
                <a:off x="4381024" y="369141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D97FB8FF-E34F-45FB-8E4C-DBF33FE962A8}"/>
                  </a:ext>
                </a:extLst>
              </p:cNvPr>
              <p:cNvSpPr/>
              <p:nvPr/>
            </p:nvSpPr>
            <p:spPr>
              <a:xfrm>
                <a:off x="4381024" y="389334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85EAA1B0-6FEB-4A2F-931C-38E22F668E4C}"/>
                  </a:ext>
                </a:extLst>
              </p:cNvPr>
              <p:cNvSpPr/>
              <p:nvPr/>
            </p:nvSpPr>
            <p:spPr>
              <a:xfrm>
                <a:off x="4381024" y="409527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3B61B6E-49AB-4679-8A9E-7594BDE298F6}"/>
                  </a:ext>
                </a:extLst>
              </p:cNvPr>
              <p:cNvSpPr/>
              <p:nvPr/>
            </p:nvSpPr>
            <p:spPr>
              <a:xfrm>
                <a:off x="4381024" y="429720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2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2E7C0461-2BE8-4DD8-84C3-5F07B1BF3334}"/>
                  </a:ext>
                </a:extLst>
              </p:cNvPr>
              <p:cNvSpPr/>
              <p:nvPr/>
            </p:nvSpPr>
            <p:spPr>
              <a:xfrm>
                <a:off x="4381024" y="4500086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01AB2133-642E-4408-96B2-B54720900AA7}"/>
                  </a:ext>
                </a:extLst>
              </p:cNvPr>
              <p:cNvSpPr/>
              <p:nvPr/>
            </p:nvSpPr>
            <p:spPr>
              <a:xfrm>
                <a:off x="4176236" y="227409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7A0B4044-F505-4239-B44F-14666857B6C0}"/>
                  </a:ext>
                </a:extLst>
              </p:cNvPr>
              <p:cNvSpPr/>
              <p:nvPr/>
            </p:nvSpPr>
            <p:spPr>
              <a:xfrm>
                <a:off x="4176236" y="247602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830243E-2D56-485A-9545-E84F2D290677}"/>
                  </a:ext>
                </a:extLst>
              </p:cNvPr>
              <p:cNvSpPr/>
              <p:nvPr/>
            </p:nvSpPr>
            <p:spPr>
              <a:xfrm>
                <a:off x="4176236" y="267795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D9D7B70D-32C8-4F67-95D8-C32D73FEF3B7}"/>
                  </a:ext>
                </a:extLst>
              </p:cNvPr>
              <p:cNvSpPr/>
              <p:nvPr/>
            </p:nvSpPr>
            <p:spPr>
              <a:xfrm>
                <a:off x="4176236" y="288083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F34BE8F0-B589-44F9-A517-6F0E0239761F}"/>
                  </a:ext>
                </a:extLst>
              </p:cNvPr>
              <p:cNvSpPr/>
              <p:nvPr/>
            </p:nvSpPr>
            <p:spPr>
              <a:xfrm>
                <a:off x="4176236" y="308276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4539FE53-6DA0-4DE8-9B7D-92E5017B436F}"/>
                  </a:ext>
                </a:extLst>
              </p:cNvPr>
              <p:cNvSpPr/>
              <p:nvPr/>
            </p:nvSpPr>
            <p:spPr>
              <a:xfrm>
                <a:off x="4176236" y="328469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EAC28A0A-5E09-40C0-887C-B2669B25BD96}"/>
                  </a:ext>
                </a:extLst>
              </p:cNvPr>
              <p:cNvSpPr/>
              <p:nvPr/>
            </p:nvSpPr>
            <p:spPr>
              <a:xfrm>
                <a:off x="4176236" y="348662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FDE81BCE-F78F-46B4-A7A5-620149269DB6}"/>
                  </a:ext>
                </a:extLst>
              </p:cNvPr>
              <p:cNvSpPr/>
              <p:nvPr/>
            </p:nvSpPr>
            <p:spPr>
              <a:xfrm>
                <a:off x="4176236" y="368950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2B98BE10-1277-48F1-B6FB-336D2D11C647}"/>
                  </a:ext>
                </a:extLst>
              </p:cNvPr>
              <p:cNvSpPr/>
              <p:nvPr/>
            </p:nvSpPr>
            <p:spPr>
              <a:xfrm>
                <a:off x="4176236" y="389143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2F44CE5A-1AED-4254-BE0C-02D1DF4ED620}"/>
                  </a:ext>
                </a:extLst>
              </p:cNvPr>
              <p:cNvSpPr/>
              <p:nvPr/>
            </p:nvSpPr>
            <p:spPr>
              <a:xfrm>
                <a:off x="4176236" y="409336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25C88CD4-71E7-4617-81AF-4E8F4C085280}"/>
                  </a:ext>
                </a:extLst>
              </p:cNvPr>
              <p:cNvSpPr/>
              <p:nvPr/>
            </p:nvSpPr>
            <p:spPr>
              <a:xfrm>
                <a:off x="4176236" y="429529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A106F2-ACA3-47B8-BEB9-7646461D6E23}"/>
                  </a:ext>
                </a:extLst>
              </p:cNvPr>
              <p:cNvSpPr/>
              <p:nvPr/>
            </p:nvSpPr>
            <p:spPr>
              <a:xfrm>
                <a:off x="4176236" y="4498181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3BAFFA6F-8DE6-4055-9275-EC81F935B9DE}"/>
                  </a:ext>
                </a:extLst>
              </p:cNvPr>
              <p:cNvSpPr/>
              <p:nvPr/>
            </p:nvSpPr>
            <p:spPr>
              <a:xfrm>
                <a:off x="3973354" y="227314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1BE8E778-536D-4648-BD8B-5B50D63D16E5}"/>
                  </a:ext>
                </a:extLst>
              </p:cNvPr>
              <p:cNvSpPr/>
              <p:nvPr/>
            </p:nvSpPr>
            <p:spPr>
              <a:xfrm>
                <a:off x="3973354" y="247507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9D01B6D6-7F13-4A63-9012-245350F49057}"/>
                  </a:ext>
                </a:extLst>
              </p:cNvPr>
              <p:cNvSpPr/>
              <p:nvPr/>
            </p:nvSpPr>
            <p:spPr>
              <a:xfrm>
                <a:off x="3973354" y="267700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48015520-BD17-491B-BDDD-F7BE788B3A4F}"/>
                  </a:ext>
                </a:extLst>
              </p:cNvPr>
              <p:cNvSpPr/>
              <p:nvPr/>
            </p:nvSpPr>
            <p:spPr>
              <a:xfrm>
                <a:off x="3973354" y="287988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3A7B0BA-7C00-4178-A160-239048D284D5}"/>
                  </a:ext>
                </a:extLst>
              </p:cNvPr>
              <p:cNvSpPr/>
              <p:nvPr/>
            </p:nvSpPr>
            <p:spPr>
              <a:xfrm>
                <a:off x="3973354" y="308181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DDD3D681-E8CF-4EEC-9F0A-9A9A5E9D81D0}"/>
                  </a:ext>
                </a:extLst>
              </p:cNvPr>
              <p:cNvSpPr/>
              <p:nvPr/>
            </p:nvSpPr>
            <p:spPr>
              <a:xfrm>
                <a:off x="3973354" y="328374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FBA9E9FA-3D2B-4B11-B6E0-592F32B03A45}"/>
                  </a:ext>
                </a:extLst>
              </p:cNvPr>
              <p:cNvSpPr/>
              <p:nvPr/>
            </p:nvSpPr>
            <p:spPr>
              <a:xfrm>
                <a:off x="3973354" y="348567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BF682C85-E94A-4E93-BE7A-85690DF96A4D}"/>
                  </a:ext>
                </a:extLst>
              </p:cNvPr>
              <p:cNvSpPr/>
              <p:nvPr/>
            </p:nvSpPr>
            <p:spPr>
              <a:xfrm>
                <a:off x="3973354" y="368855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65E06A9-7B10-451F-9FD9-1E48AB62380A}"/>
                  </a:ext>
                </a:extLst>
              </p:cNvPr>
              <p:cNvSpPr/>
              <p:nvPr/>
            </p:nvSpPr>
            <p:spPr>
              <a:xfrm>
                <a:off x="3973354" y="389048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F875B0-401C-4751-B5D8-07BFC984D51D}"/>
                  </a:ext>
                </a:extLst>
              </p:cNvPr>
              <p:cNvSpPr/>
              <p:nvPr/>
            </p:nvSpPr>
            <p:spPr>
              <a:xfrm>
                <a:off x="3973354" y="409241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1F48C5B3-1D58-4934-A3AC-B35869B912BD}"/>
                  </a:ext>
                </a:extLst>
              </p:cNvPr>
              <p:cNvSpPr/>
              <p:nvPr/>
            </p:nvSpPr>
            <p:spPr>
              <a:xfrm>
                <a:off x="3973354" y="429434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F76840B6-A4DD-4207-898B-68C79B4DCACC}"/>
                  </a:ext>
                </a:extLst>
              </p:cNvPr>
              <p:cNvSpPr/>
              <p:nvPr/>
            </p:nvSpPr>
            <p:spPr>
              <a:xfrm>
                <a:off x="3973354" y="4497228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0996DAD5-F535-43CC-B5B9-6A3E462A1DF4}"/>
                  </a:ext>
                </a:extLst>
              </p:cNvPr>
              <p:cNvSpPr/>
              <p:nvPr/>
            </p:nvSpPr>
            <p:spPr>
              <a:xfrm>
                <a:off x="3769519" y="227123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75E5037-AC5F-432B-A2D1-6B127B4BA1A6}"/>
                  </a:ext>
                </a:extLst>
              </p:cNvPr>
              <p:cNvSpPr/>
              <p:nvPr/>
            </p:nvSpPr>
            <p:spPr>
              <a:xfrm>
                <a:off x="3769519" y="247316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98FE738-5A93-4F8D-BD9D-EB3D9FF40B69}"/>
                  </a:ext>
                </a:extLst>
              </p:cNvPr>
              <p:cNvSpPr/>
              <p:nvPr/>
            </p:nvSpPr>
            <p:spPr>
              <a:xfrm>
                <a:off x="3769519" y="267509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09B4E9BA-160F-49AE-9B86-52EA074768C2}"/>
                  </a:ext>
                </a:extLst>
              </p:cNvPr>
              <p:cNvSpPr/>
              <p:nvPr/>
            </p:nvSpPr>
            <p:spPr>
              <a:xfrm>
                <a:off x="3769519" y="287797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D4B4585-39DB-446A-A4F6-DDB11D18F677}"/>
                  </a:ext>
                </a:extLst>
              </p:cNvPr>
              <p:cNvSpPr/>
              <p:nvPr/>
            </p:nvSpPr>
            <p:spPr>
              <a:xfrm>
                <a:off x="3769519" y="307990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1ED8FA8D-FAF5-46B7-85C2-D28B8DC00401}"/>
                  </a:ext>
                </a:extLst>
              </p:cNvPr>
              <p:cNvSpPr/>
              <p:nvPr/>
            </p:nvSpPr>
            <p:spPr>
              <a:xfrm>
                <a:off x="3769519" y="328183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58635035-6BDE-4FD5-95A6-AB11891D10B5}"/>
                  </a:ext>
                </a:extLst>
              </p:cNvPr>
              <p:cNvSpPr/>
              <p:nvPr/>
            </p:nvSpPr>
            <p:spPr>
              <a:xfrm>
                <a:off x="3769519" y="348376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4ED6950E-39B7-4CCB-93A0-9321129E8AAC}"/>
                  </a:ext>
                </a:extLst>
              </p:cNvPr>
              <p:cNvSpPr/>
              <p:nvPr/>
            </p:nvSpPr>
            <p:spPr>
              <a:xfrm>
                <a:off x="3769519" y="368665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86EB9D4D-CF10-4D65-BA01-1803C4BB8603}"/>
                  </a:ext>
                </a:extLst>
              </p:cNvPr>
              <p:cNvSpPr/>
              <p:nvPr/>
            </p:nvSpPr>
            <p:spPr>
              <a:xfrm>
                <a:off x="3769519" y="388858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E8DC428-3ADD-4F9A-A52D-B29838BDE2D5}"/>
                  </a:ext>
                </a:extLst>
              </p:cNvPr>
              <p:cNvSpPr/>
              <p:nvPr/>
            </p:nvSpPr>
            <p:spPr>
              <a:xfrm>
                <a:off x="3769519" y="409051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3B38C26-549D-41B7-8A87-D31D61C2CC81}"/>
                  </a:ext>
                </a:extLst>
              </p:cNvPr>
              <p:cNvSpPr/>
              <p:nvPr/>
            </p:nvSpPr>
            <p:spPr>
              <a:xfrm>
                <a:off x="3769519" y="429244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0AB10B92-6416-4026-B803-01C2A30BD7F4}"/>
                  </a:ext>
                </a:extLst>
              </p:cNvPr>
              <p:cNvSpPr/>
              <p:nvPr/>
            </p:nvSpPr>
            <p:spPr>
              <a:xfrm>
                <a:off x="3769519" y="4495323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802CA5BA-E97C-4FFE-88A2-23957214B679}"/>
                  </a:ext>
                </a:extLst>
              </p:cNvPr>
              <p:cNvSpPr/>
              <p:nvPr/>
            </p:nvSpPr>
            <p:spPr>
              <a:xfrm>
                <a:off x="3565684" y="226933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EED4741-7A9C-471F-8E96-655ECC0BA211}"/>
                  </a:ext>
                </a:extLst>
              </p:cNvPr>
              <p:cNvSpPr/>
              <p:nvPr/>
            </p:nvSpPr>
            <p:spPr>
              <a:xfrm>
                <a:off x="3565684" y="247126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3C9DE3E3-5177-47B9-A3EF-64A7A383AF8A}"/>
                  </a:ext>
                </a:extLst>
              </p:cNvPr>
              <p:cNvSpPr/>
              <p:nvPr/>
            </p:nvSpPr>
            <p:spPr>
              <a:xfrm>
                <a:off x="3565684" y="267319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B19F1617-30CF-48B6-AFE7-5A75E8A77594}"/>
                  </a:ext>
                </a:extLst>
              </p:cNvPr>
              <p:cNvSpPr/>
              <p:nvPr/>
            </p:nvSpPr>
            <p:spPr>
              <a:xfrm>
                <a:off x="3565684" y="287607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6C5F3357-0686-4BD7-A7A1-AF3219E51CCF}"/>
                  </a:ext>
                </a:extLst>
              </p:cNvPr>
              <p:cNvSpPr/>
              <p:nvPr/>
            </p:nvSpPr>
            <p:spPr>
              <a:xfrm>
                <a:off x="3565684" y="307800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EE0A247-FDBE-473C-86AB-314C3023743A}"/>
                  </a:ext>
                </a:extLst>
              </p:cNvPr>
              <p:cNvSpPr/>
              <p:nvPr/>
            </p:nvSpPr>
            <p:spPr>
              <a:xfrm>
                <a:off x="3565684" y="327993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07BC3A32-35F2-4EBA-ABFE-17687AE26762}"/>
                  </a:ext>
                </a:extLst>
              </p:cNvPr>
              <p:cNvSpPr/>
              <p:nvPr/>
            </p:nvSpPr>
            <p:spPr>
              <a:xfrm>
                <a:off x="3565684" y="348186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35DBB1C0-1200-4432-95EC-F3DC349E81AB}"/>
                  </a:ext>
                </a:extLst>
              </p:cNvPr>
              <p:cNvSpPr/>
              <p:nvPr/>
            </p:nvSpPr>
            <p:spPr>
              <a:xfrm>
                <a:off x="3565684" y="368474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C31D903-D243-43D4-8FE3-AD11B5AD54B4}"/>
                  </a:ext>
                </a:extLst>
              </p:cNvPr>
              <p:cNvSpPr/>
              <p:nvPr/>
            </p:nvSpPr>
            <p:spPr>
              <a:xfrm>
                <a:off x="3565684" y="388667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EBCC7D73-ACBF-4B61-87EC-D6FF08745543}"/>
                  </a:ext>
                </a:extLst>
              </p:cNvPr>
              <p:cNvSpPr/>
              <p:nvPr/>
            </p:nvSpPr>
            <p:spPr>
              <a:xfrm>
                <a:off x="3565684" y="408860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8813182F-F8BE-4F50-AA48-814F698DA386}"/>
                  </a:ext>
                </a:extLst>
              </p:cNvPr>
              <p:cNvSpPr/>
              <p:nvPr/>
            </p:nvSpPr>
            <p:spPr>
              <a:xfrm>
                <a:off x="3565684" y="429053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4174054-6283-45DE-9F93-740BF7111425}"/>
                  </a:ext>
                </a:extLst>
              </p:cNvPr>
              <p:cNvSpPr/>
              <p:nvPr/>
            </p:nvSpPr>
            <p:spPr>
              <a:xfrm>
                <a:off x="3565684" y="4493418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B17D6FC-5046-4F25-9B52-E023D5BF2E00}"/>
                  </a:ext>
                </a:extLst>
              </p:cNvPr>
              <p:cNvSpPr/>
              <p:nvPr/>
            </p:nvSpPr>
            <p:spPr>
              <a:xfrm>
                <a:off x="3360896" y="226742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3283834-5511-496D-BA3D-9FD607B4F48F}"/>
                  </a:ext>
                </a:extLst>
              </p:cNvPr>
              <p:cNvSpPr/>
              <p:nvPr/>
            </p:nvSpPr>
            <p:spPr>
              <a:xfrm>
                <a:off x="3360896" y="246935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C94EE410-9115-422E-BD56-D5F3130F0495}"/>
                  </a:ext>
                </a:extLst>
              </p:cNvPr>
              <p:cNvSpPr/>
              <p:nvPr/>
            </p:nvSpPr>
            <p:spPr>
              <a:xfrm>
                <a:off x="3360896" y="267128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998ED375-19A9-492D-85C4-BCB42AB60452}"/>
                  </a:ext>
                </a:extLst>
              </p:cNvPr>
              <p:cNvSpPr/>
              <p:nvPr/>
            </p:nvSpPr>
            <p:spPr>
              <a:xfrm>
                <a:off x="3361849" y="2874168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A698D42-B9BC-4E9D-926C-F06C1A1F05BD}"/>
                  </a:ext>
                </a:extLst>
              </p:cNvPr>
              <p:cNvSpPr/>
              <p:nvPr/>
            </p:nvSpPr>
            <p:spPr>
              <a:xfrm>
                <a:off x="3360896" y="307609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6C28550C-0C95-42D9-8B8A-B57D685F3E02}"/>
                  </a:ext>
                </a:extLst>
              </p:cNvPr>
              <p:cNvSpPr/>
              <p:nvPr/>
            </p:nvSpPr>
            <p:spPr>
              <a:xfrm>
                <a:off x="3360896" y="327802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B8FA96EB-8AB4-48A1-BD52-94A24A7F45BC}"/>
                  </a:ext>
                </a:extLst>
              </p:cNvPr>
              <p:cNvSpPr/>
              <p:nvPr/>
            </p:nvSpPr>
            <p:spPr>
              <a:xfrm>
                <a:off x="3360896" y="347995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70DC73A5-BA2F-47AF-B8CC-E2D1CABA6865}"/>
                  </a:ext>
                </a:extLst>
              </p:cNvPr>
              <p:cNvSpPr/>
              <p:nvPr/>
            </p:nvSpPr>
            <p:spPr>
              <a:xfrm>
                <a:off x="3360896" y="368284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369BFF76-DAFC-466F-8713-625725F1A62F}"/>
                  </a:ext>
                </a:extLst>
              </p:cNvPr>
              <p:cNvSpPr/>
              <p:nvPr/>
            </p:nvSpPr>
            <p:spPr>
              <a:xfrm>
                <a:off x="3360896" y="388477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376ADDD7-6B8E-4E1B-9C8C-3265A8C69E7F}"/>
                  </a:ext>
                </a:extLst>
              </p:cNvPr>
              <p:cNvSpPr/>
              <p:nvPr/>
            </p:nvSpPr>
            <p:spPr>
              <a:xfrm>
                <a:off x="3361849" y="4086701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D20EF56C-E904-4BC6-A4A0-028A086E608B}"/>
                  </a:ext>
                </a:extLst>
              </p:cNvPr>
              <p:cNvSpPr/>
              <p:nvPr/>
            </p:nvSpPr>
            <p:spPr>
              <a:xfrm>
                <a:off x="3360896" y="428863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4CA3B3-482E-4526-97EA-8D05301A9788}"/>
                  </a:ext>
                </a:extLst>
              </p:cNvPr>
              <p:cNvSpPr/>
              <p:nvPr/>
            </p:nvSpPr>
            <p:spPr>
              <a:xfrm>
                <a:off x="3360896" y="4491513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93F78F18-EFC9-4A06-B7C1-0EC44944DB44}"/>
                  </a:ext>
                </a:extLst>
              </p:cNvPr>
              <p:cNvSpPr/>
              <p:nvPr/>
            </p:nvSpPr>
            <p:spPr>
              <a:xfrm>
                <a:off x="3158014" y="226647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F9A0200-02A1-4C84-BEA2-285F1BC1944D}"/>
                  </a:ext>
                </a:extLst>
              </p:cNvPr>
              <p:cNvSpPr/>
              <p:nvPr/>
            </p:nvSpPr>
            <p:spPr>
              <a:xfrm>
                <a:off x="3158014" y="246840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40C0B9F9-B5BC-49AE-82E9-80ACB83480DF}"/>
                  </a:ext>
                </a:extLst>
              </p:cNvPr>
              <p:cNvSpPr/>
              <p:nvPr/>
            </p:nvSpPr>
            <p:spPr>
              <a:xfrm>
                <a:off x="3158014" y="267033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49947A84-DBD2-45DC-B53B-28D544BD1DC0}"/>
                  </a:ext>
                </a:extLst>
              </p:cNvPr>
              <p:cNvSpPr/>
              <p:nvPr/>
            </p:nvSpPr>
            <p:spPr>
              <a:xfrm>
                <a:off x="3158014" y="287321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2E40EEC1-F554-4E8D-96CC-7F23406C3898}"/>
                  </a:ext>
                </a:extLst>
              </p:cNvPr>
              <p:cNvSpPr/>
              <p:nvPr/>
            </p:nvSpPr>
            <p:spPr>
              <a:xfrm>
                <a:off x="3158014" y="307514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F95E8AB6-139B-4990-9395-EB71E6B26ADD}"/>
                  </a:ext>
                </a:extLst>
              </p:cNvPr>
              <p:cNvSpPr/>
              <p:nvPr/>
            </p:nvSpPr>
            <p:spPr>
              <a:xfrm>
                <a:off x="3158014" y="327707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C878B51C-0485-4711-83D2-4BA81F77E639}"/>
                  </a:ext>
                </a:extLst>
              </p:cNvPr>
              <p:cNvSpPr/>
              <p:nvPr/>
            </p:nvSpPr>
            <p:spPr>
              <a:xfrm>
                <a:off x="3158014" y="347900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89CEB1CB-6643-46F3-9637-67E34646DA21}"/>
                  </a:ext>
                </a:extLst>
              </p:cNvPr>
              <p:cNvSpPr/>
              <p:nvPr/>
            </p:nvSpPr>
            <p:spPr>
              <a:xfrm>
                <a:off x="3158014" y="368188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FEA27509-2E74-4FAD-B6B9-C61AA3BCE0EC}"/>
                  </a:ext>
                </a:extLst>
              </p:cNvPr>
              <p:cNvSpPr/>
              <p:nvPr/>
            </p:nvSpPr>
            <p:spPr>
              <a:xfrm>
                <a:off x="3158014" y="388381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EE7DEE1-4191-4564-A293-6928137B6506}"/>
                  </a:ext>
                </a:extLst>
              </p:cNvPr>
              <p:cNvSpPr/>
              <p:nvPr/>
            </p:nvSpPr>
            <p:spPr>
              <a:xfrm>
                <a:off x="3158014" y="408574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AC61C481-5600-4BEA-8B47-17060DC65A45}"/>
                  </a:ext>
                </a:extLst>
              </p:cNvPr>
              <p:cNvSpPr/>
              <p:nvPr/>
            </p:nvSpPr>
            <p:spPr>
              <a:xfrm>
                <a:off x="3158014" y="428767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818D9D5-1484-4D34-977E-3BD3959851EC}"/>
                  </a:ext>
                </a:extLst>
              </p:cNvPr>
              <p:cNvSpPr/>
              <p:nvPr/>
            </p:nvSpPr>
            <p:spPr>
              <a:xfrm>
                <a:off x="3158014" y="4490561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EA2D57B8-F1A0-4F5C-ADD0-66EFBBA4E849}"/>
                  </a:ext>
                </a:extLst>
              </p:cNvPr>
              <p:cNvSpPr/>
              <p:nvPr/>
            </p:nvSpPr>
            <p:spPr>
              <a:xfrm>
                <a:off x="2954179" y="226456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F24452A-B563-4489-B847-9208B79E257D}"/>
                  </a:ext>
                </a:extLst>
              </p:cNvPr>
              <p:cNvSpPr/>
              <p:nvPr/>
            </p:nvSpPr>
            <p:spPr>
              <a:xfrm>
                <a:off x="2954179" y="246649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9D0D1B7-7C25-4301-8A0A-126DD5AEBFB7}"/>
                  </a:ext>
                </a:extLst>
              </p:cNvPr>
              <p:cNvSpPr/>
              <p:nvPr/>
            </p:nvSpPr>
            <p:spPr>
              <a:xfrm>
                <a:off x="2954179" y="266842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E19A272A-B063-43E5-9BC0-742D50EC3265}"/>
                  </a:ext>
                </a:extLst>
              </p:cNvPr>
              <p:cNvSpPr/>
              <p:nvPr/>
            </p:nvSpPr>
            <p:spPr>
              <a:xfrm>
                <a:off x="2954179" y="287131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17F3473D-F2C0-4BE6-BC3B-46F6575A34CA}"/>
                  </a:ext>
                </a:extLst>
              </p:cNvPr>
              <p:cNvSpPr/>
              <p:nvPr/>
            </p:nvSpPr>
            <p:spPr>
              <a:xfrm>
                <a:off x="2954179" y="307324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8166860-DEBE-4037-BFD8-0E6DD89F34AA}"/>
                  </a:ext>
                </a:extLst>
              </p:cNvPr>
              <p:cNvSpPr/>
              <p:nvPr/>
            </p:nvSpPr>
            <p:spPr>
              <a:xfrm>
                <a:off x="2954179" y="327517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1AC271CC-50CF-4203-9333-8412D80CEEDA}"/>
                  </a:ext>
                </a:extLst>
              </p:cNvPr>
              <p:cNvSpPr/>
              <p:nvPr/>
            </p:nvSpPr>
            <p:spPr>
              <a:xfrm>
                <a:off x="2954179" y="347710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5857A0FE-85B8-438E-A0BE-839C2FF4C9DC}"/>
                  </a:ext>
                </a:extLst>
              </p:cNvPr>
              <p:cNvSpPr/>
              <p:nvPr/>
            </p:nvSpPr>
            <p:spPr>
              <a:xfrm>
                <a:off x="2954179" y="367998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005F5AC8-DE3F-4ECE-8073-F2397BCBB5B1}"/>
                  </a:ext>
                </a:extLst>
              </p:cNvPr>
              <p:cNvSpPr/>
              <p:nvPr/>
            </p:nvSpPr>
            <p:spPr>
              <a:xfrm>
                <a:off x="2954179" y="388191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80DEF41C-E318-4DA1-83EF-AE89DEC37627}"/>
                  </a:ext>
                </a:extLst>
              </p:cNvPr>
              <p:cNvSpPr/>
              <p:nvPr/>
            </p:nvSpPr>
            <p:spPr>
              <a:xfrm>
                <a:off x="2954179" y="4083843"/>
                <a:ext cx="123825" cy="123825"/>
              </a:xfrm>
              <a:custGeom>
                <a:avLst/>
                <a:gdLst>
                  <a:gd name="connsiteX0" fmla="*/ 7144 w 123825"/>
                  <a:gd name="connsiteY0" fmla="*/ 65246 h 123825"/>
                  <a:gd name="connsiteX1" fmla="*/ 65246 w 123825"/>
                  <a:gd name="connsiteY1" fmla="*/ 123349 h 123825"/>
                  <a:gd name="connsiteX2" fmla="*/ 123349 w 123825"/>
                  <a:gd name="connsiteY2" fmla="*/ 65246 h 123825"/>
                  <a:gd name="connsiteX3" fmla="*/ 65246 w 123825"/>
                  <a:gd name="connsiteY3" fmla="*/ 7144 h 123825"/>
                  <a:gd name="connsiteX4" fmla="*/ 7144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5246"/>
                    </a:moveTo>
                    <a:cubicBezTo>
                      <a:pt x="7144" y="96679"/>
                      <a:pt x="32861" y="123349"/>
                      <a:pt x="65246" y="123349"/>
                    </a:cubicBezTo>
                    <a:cubicBezTo>
                      <a:pt x="96679" y="123349"/>
                      <a:pt x="123349" y="97631"/>
                      <a:pt x="123349" y="65246"/>
                    </a:cubicBezTo>
                    <a:cubicBezTo>
                      <a:pt x="123349" y="32861"/>
                      <a:pt x="97631" y="7144"/>
                      <a:pt x="65246" y="7144"/>
                    </a:cubicBezTo>
                    <a:cubicBezTo>
                      <a:pt x="32861" y="7144"/>
                      <a:pt x="7144" y="33814"/>
                      <a:pt x="7144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A63A381C-109A-4FED-B1EC-F92D2F80F38E}"/>
                  </a:ext>
                </a:extLst>
              </p:cNvPr>
              <p:cNvSpPr/>
              <p:nvPr/>
            </p:nvSpPr>
            <p:spPr>
              <a:xfrm>
                <a:off x="2954179" y="428577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D30398CE-2E0F-428F-A45A-AC10D7875CEF}"/>
                  </a:ext>
                </a:extLst>
              </p:cNvPr>
              <p:cNvSpPr/>
              <p:nvPr/>
            </p:nvSpPr>
            <p:spPr>
              <a:xfrm>
                <a:off x="2954179" y="4488656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166937DD-FEBB-4FC4-B91C-F5B4B0DF6D98}"/>
                  </a:ext>
                </a:extLst>
              </p:cNvPr>
              <p:cNvSpPr/>
              <p:nvPr/>
            </p:nvSpPr>
            <p:spPr>
              <a:xfrm>
                <a:off x="2751296" y="226361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0C02B50-FE6C-4E78-913A-E204C8C5A8DC}"/>
                  </a:ext>
                </a:extLst>
              </p:cNvPr>
              <p:cNvSpPr/>
              <p:nvPr/>
            </p:nvSpPr>
            <p:spPr>
              <a:xfrm>
                <a:off x="2751296" y="246554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CD2604C0-F467-469F-A563-8B600B6227F6}"/>
                  </a:ext>
                </a:extLst>
              </p:cNvPr>
              <p:cNvSpPr/>
              <p:nvPr/>
            </p:nvSpPr>
            <p:spPr>
              <a:xfrm>
                <a:off x="2751296" y="266747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50C4A98D-B6CF-47E4-9130-BE45834E5FE2}"/>
                  </a:ext>
                </a:extLst>
              </p:cNvPr>
              <p:cNvSpPr/>
              <p:nvPr/>
            </p:nvSpPr>
            <p:spPr>
              <a:xfrm>
                <a:off x="2751296" y="287035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FDBDC8BB-17AE-4A89-9FAA-05619A9E268E}"/>
                  </a:ext>
                </a:extLst>
              </p:cNvPr>
              <p:cNvSpPr/>
              <p:nvPr/>
            </p:nvSpPr>
            <p:spPr>
              <a:xfrm>
                <a:off x="2751296" y="307228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9F98BC8A-896C-4472-A444-CFDC6982563B}"/>
                  </a:ext>
                </a:extLst>
              </p:cNvPr>
              <p:cNvSpPr/>
              <p:nvPr/>
            </p:nvSpPr>
            <p:spPr>
              <a:xfrm>
                <a:off x="2751296" y="327421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4724F89-43F4-4B41-8EB7-0DFFB7207820}"/>
                  </a:ext>
                </a:extLst>
              </p:cNvPr>
              <p:cNvSpPr/>
              <p:nvPr/>
            </p:nvSpPr>
            <p:spPr>
              <a:xfrm>
                <a:off x="2751296" y="347614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A29297BA-B9AB-4A33-B614-E607AD9C5598}"/>
                  </a:ext>
                </a:extLst>
              </p:cNvPr>
              <p:cNvSpPr/>
              <p:nvPr/>
            </p:nvSpPr>
            <p:spPr>
              <a:xfrm>
                <a:off x="2751296" y="367903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4F1E6BF6-93F7-48A0-B625-871B626D4142}"/>
                  </a:ext>
                </a:extLst>
              </p:cNvPr>
              <p:cNvSpPr/>
              <p:nvPr/>
            </p:nvSpPr>
            <p:spPr>
              <a:xfrm>
                <a:off x="2751296" y="388096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1551ABB6-7714-4567-8909-2C9602C2ACCB}"/>
                  </a:ext>
                </a:extLst>
              </p:cNvPr>
              <p:cNvSpPr/>
              <p:nvPr/>
            </p:nvSpPr>
            <p:spPr>
              <a:xfrm>
                <a:off x="2751296" y="408289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3A2A8A2-990B-4445-B0E8-C5E435BD3C66}"/>
                  </a:ext>
                </a:extLst>
              </p:cNvPr>
              <p:cNvSpPr/>
              <p:nvPr/>
            </p:nvSpPr>
            <p:spPr>
              <a:xfrm>
                <a:off x="2751296" y="428482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3"/>
                      <a:pt x="33584" y="7144"/>
                      <a:pt x="66199" y="7144"/>
                    </a:cubicBezTo>
                    <a:cubicBezTo>
                      <a:pt x="98814" y="7144"/>
                      <a:pt x="125254" y="33583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0A8D21C1-2A57-444D-82B5-BCFCB44D1346}"/>
                  </a:ext>
                </a:extLst>
              </p:cNvPr>
              <p:cNvSpPr/>
              <p:nvPr/>
            </p:nvSpPr>
            <p:spPr>
              <a:xfrm>
                <a:off x="2751296" y="4487703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BC14117-3AFA-4572-8CA6-92A3ED08C1B2}"/>
                  </a:ext>
                </a:extLst>
              </p:cNvPr>
              <p:cNvSpPr/>
              <p:nvPr/>
            </p:nvSpPr>
            <p:spPr>
              <a:xfrm>
                <a:off x="2546509" y="226171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011FF659-D6E9-471B-BC21-741F5D70CC29}"/>
                  </a:ext>
                </a:extLst>
              </p:cNvPr>
              <p:cNvSpPr/>
              <p:nvPr/>
            </p:nvSpPr>
            <p:spPr>
              <a:xfrm>
                <a:off x="2546509" y="246364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DCC77D7D-6B3F-4003-AB48-8D51BF207753}"/>
                  </a:ext>
                </a:extLst>
              </p:cNvPr>
              <p:cNvSpPr/>
              <p:nvPr/>
            </p:nvSpPr>
            <p:spPr>
              <a:xfrm>
                <a:off x="2546509" y="266557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6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A348E402-43FE-4FAE-A3C3-A32122D429E1}"/>
                  </a:ext>
                </a:extLst>
              </p:cNvPr>
              <p:cNvSpPr/>
              <p:nvPr/>
            </p:nvSpPr>
            <p:spPr>
              <a:xfrm>
                <a:off x="2546509" y="286845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F8D57583-80B1-426A-A0B0-CE23363BE858}"/>
                  </a:ext>
                </a:extLst>
              </p:cNvPr>
              <p:cNvSpPr/>
              <p:nvPr/>
            </p:nvSpPr>
            <p:spPr>
              <a:xfrm>
                <a:off x="2546509" y="3070383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3814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8D781C1-1BB4-46A4-9A65-466F951A882A}"/>
                  </a:ext>
                </a:extLst>
              </p:cNvPr>
              <p:cNvSpPr/>
              <p:nvPr/>
            </p:nvSpPr>
            <p:spPr>
              <a:xfrm>
                <a:off x="2546509" y="327231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9F571EEF-3346-45EA-807B-977A74B8F9EA}"/>
                  </a:ext>
                </a:extLst>
              </p:cNvPr>
              <p:cNvSpPr/>
              <p:nvPr/>
            </p:nvSpPr>
            <p:spPr>
              <a:xfrm>
                <a:off x="2546509" y="347424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03ACC9CD-A712-438C-AE58-0826B4AC7D44}"/>
                  </a:ext>
                </a:extLst>
              </p:cNvPr>
              <p:cNvSpPr/>
              <p:nvPr/>
            </p:nvSpPr>
            <p:spPr>
              <a:xfrm>
                <a:off x="2546509" y="367712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10998F2A-E365-46F5-97E5-015EC6516030}"/>
                  </a:ext>
                </a:extLst>
              </p:cNvPr>
              <p:cNvSpPr/>
              <p:nvPr/>
            </p:nvSpPr>
            <p:spPr>
              <a:xfrm>
                <a:off x="2546509" y="387905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F097FC-A4DC-45CF-A6D2-5EB3A81619D7}"/>
                  </a:ext>
                </a:extLst>
              </p:cNvPr>
              <p:cNvSpPr/>
              <p:nvPr/>
            </p:nvSpPr>
            <p:spPr>
              <a:xfrm>
                <a:off x="2546509" y="4080986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4766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39E20F7-6ACB-4E05-9D1C-32CBA05611FE}"/>
                  </a:ext>
                </a:extLst>
              </p:cNvPr>
              <p:cNvSpPr/>
              <p:nvPr/>
            </p:nvSpPr>
            <p:spPr>
              <a:xfrm>
                <a:off x="2546509" y="428291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F36FBBF-572D-448B-B59B-A9C50C0462E9}"/>
                  </a:ext>
                </a:extLst>
              </p:cNvPr>
              <p:cNvSpPr/>
              <p:nvPr/>
            </p:nvSpPr>
            <p:spPr>
              <a:xfrm>
                <a:off x="2546509" y="4485798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27445F18-574A-4BE7-8999-1B58A96BE7F7}"/>
                  </a:ext>
                </a:extLst>
              </p:cNvPr>
              <p:cNvSpPr/>
              <p:nvPr/>
            </p:nvSpPr>
            <p:spPr>
              <a:xfrm>
                <a:off x="2342674" y="225980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148811E-4E76-4EEE-80D4-B2E494CB1C0D}"/>
                  </a:ext>
                </a:extLst>
              </p:cNvPr>
              <p:cNvSpPr/>
              <p:nvPr/>
            </p:nvSpPr>
            <p:spPr>
              <a:xfrm>
                <a:off x="2342674" y="246173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692303BB-12B6-4B0C-B310-01E6EA6B3EB9}"/>
                  </a:ext>
                </a:extLst>
              </p:cNvPr>
              <p:cNvSpPr/>
              <p:nvPr/>
            </p:nvSpPr>
            <p:spPr>
              <a:xfrm>
                <a:off x="2342674" y="266366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BDA2D6F9-6377-4A74-9B0D-163E7E91D712}"/>
                  </a:ext>
                </a:extLst>
              </p:cNvPr>
              <p:cNvSpPr/>
              <p:nvPr/>
            </p:nvSpPr>
            <p:spPr>
              <a:xfrm>
                <a:off x="2342674" y="286654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944AA7A9-C8C6-4F73-A56F-5E9B5C1AE5FF}"/>
                  </a:ext>
                </a:extLst>
              </p:cNvPr>
              <p:cNvSpPr/>
              <p:nvPr/>
            </p:nvSpPr>
            <p:spPr>
              <a:xfrm>
                <a:off x="2342674" y="306847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7033AA90-8E29-47EC-BF7B-929E96E05CCB}"/>
                  </a:ext>
                </a:extLst>
              </p:cNvPr>
              <p:cNvSpPr/>
              <p:nvPr/>
            </p:nvSpPr>
            <p:spPr>
              <a:xfrm>
                <a:off x="2342674" y="327040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A106395A-D2E4-49DC-B241-F9A50BA1E5CC}"/>
                  </a:ext>
                </a:extLst>
              </p:cNvPr>
              <p:cNvSpPr/>
              <p:nvPr/>
            </p:nvSpPr>
            <p:spPr>
              <a:xfrm>
                <a:off x="2342674" y="347233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8FFD466B-60F1-42EC-A718-DEDEC1EF8C93}"/>
                  </a:ext>
                </a:extLst>
              </p:cNvPr>
              <p:cNvSpPr/>
              <p:nvPr/>
            </p:nvSpPr>
            <p:spPr>
              <a:xfrm>
                <a:off x="2342674" y="367522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CEC70D4B-7CA7-4A2C-A24B-36A0466D7D30}"/>
                  </a:ext>
                </a:extLst>
              </p:cNvPr>
              <p:cNvSpPr/>
              <p:nvPr/>
            </p:nvSpPr>
            <p:spPr>
              <a:xfrm>
                <a:off x="2342674" y="387715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BD9CE9D8-A5A7-4B61-9445-1E3B91AA1948}"/>
                  </a:ext>
                </a:extLst>
              </p:cNvPr>
              <p:cNvSpPr/>
              <p:nvPr/>
            </p:nvSpPr>
            <p:spPr>
              <a:xfrm>
                <a:off x="2342674" y="407908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A9256400-A93D-41CE-9BC3-4B50FF2F5977}"/>
                  </a:ext>
                </a:extLst>
              </p:cNvPr>
              <p:cNvSpPr/>
              <p:nvPr/>
            </p:nvSpPr>
            <p:spPr>
              <a:xfrm>
                <a:off x="2342674" y="428101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78E1A0C3-ACEE-4488-8D74-9DDA8BC771E3}"/>
                  </a:ext>
                </a:extLst>
              </p:cNvPr>
              <p:cNvSpPr/>
              <p:nvPr/>
            </p:nvSpPr>
            <p:spPr>
              <a:xfrm>
                <a:off x="2342674" y="4483893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FB9A54C0-934B-4442-A2A0-42934E774BFC}"/>
                  </a:ext>
                </a:extLst>
              </p:cNvPr>
              <p:cNvSpPr/>
              <p:nvPr/>
            </p:nvSpPr>
            <p:spPr>
              <a:xfrm>
                <a:off x="2138839" y="225790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CD717B94-1F9D-4EDF-B2FC-8CE32E0D96C3}"/>
                  </a:ext>
                </a:extLst>
              </p:cNvPr>
              <p:cNvSpPr/>
              <p:nvPr/>
            </p:nvSpPr>
            <p:spPr>
              <a:xfrm>
                <a:off x="2138839" y="245983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1D50F41A-FC7F-4E77-89C6-5979D0210ECF}"/>
                  </a:ext>
                </a:extLst>
              </p:cNvPr>
              <p:cNvSpPr/>
              <p:nvPr/>
            </p:nvSpPr>
            <p:spPr>
              <a:xfrm>
                <a:off x="2138839" y="266176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FAFEEBDE-C19B-4F15-A86B-D5F50FE978EE}"/>
                  </a:ext>
                </a:extLst>
              </p:cNvPr>
              <p:cNvSpPr/>
              <p:nvPr/>
            </p:nvSpPr>
            <p:spPr>
              <a:xfrm>
                <a:off x="2138839" y="286464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F2767653-8777-4BF0-9BE6-9FB6DDF9C8B4}"/>
                  </a:ext>
                </a:extLst>
              </p:cNvPr>
              <p:cNvSpPr/>
              <p:nvPr/>
            </p:nvSpPr>
            <p:spPr>
              <a:xfrm>
                <a:off x="2138839" y="306657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576AB618-8DA1-49E9-B919-1AF4CD5E0670}"/>
                  </a:ext>
                </a:extLst>
              </p:cNvPr>
              <p:cNvSpPr/>
              <p:nvPr/>
            </p:nvSpPr>
            <p:spPr>
              <a:xfrm>
                <a:off x="2138839" y="326850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2C1547B8-6666-4A09-A8C5-246F655F82CE}"/>
                  </a:ext>
                </a:extLst>
              </p:cNvPr>
              <p:cNvSpPr/>
              <p:nvPr/>
            </p:nvSpPr>
            <p:spPr>
              <a:xfrm>
                <a:off x="2138839" y="347043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BAAB933F-F21E-48C7-8C57-3295124102B3}"/>
                  </a:ext>
                </a:extLst>
              </p:cNvPr>
              <p:cNvSpPr/>
              <p:nvPr/>
            </p:nvSpPr>
            <p:spPr>
              <a:xfrm>
                <a:off x="2138839" y="367331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D26577A6-A871-434A-93FD-FB8B34A2BB9C}"/>
                  </a:ext>
                </a:extLst>
              </p:cNvPr>
              <p:cNvSpPr/>
              <p:nvPr/>
            </p:nvSpPr>
            <p:spPr>
              <a:xfrm>
                <a:off x="2138839" y="387524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6025FFC3-04C4-41AC-946C-9DB10DD7E872}"/>
                  </a:ext>
                </a:extLst>
              </p:cNvPr>
              <p:cNvSpPr/>
              <p:nvPr/>
            </p:nvSpPr>
            <p:spPr>
              <a:xfrm>
                <a:off x="2138839" y="407717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FBAD812F-F0A0-4722-9E4C-F612A92F7385}"/>
                  </a:ext>
                </a:extLst>
              </p:cNvPr>
              <p:cNvSpPr/>
              <p:nvPr/>
            </p:nvSpPr>
            <p:spPr>
              <a:xfrm>
                <a:off x="2138839" y="427910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1D2FD959-48FB-4F51-895F-A6B10305A858}"/>
                  </a:ext>
                </a:extLst>
              </p:cNvPr>
              <p:cNvSpPr/>
              <p:nvPr/>
            </p:nvSpPr>
            <p:spPr>
              <a:xfrm>
                <a:off x="2138839" y="4481988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25DB5F-01FB-46D0-8771-AE917C8C724A}"/>
                </a:ext>
              </a:extLst>
            </p:cNvPr>
            <p:cNvSpPr/>
            <p:nvPr/>
          </p:nvSpPr>
          <p:spPr>
            <a:xfrm rot="5400000">
              <a:off x="2996310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053084-A5F9-4224-B40B-D8E8A4904582}"/>
                </a:ext>
              </a:extLst>
            </p:cNvPr>
            <p:cNvSpPr/>
            <p:nvPr/>
          </p:nvSpPr>
          <p:spPr>
            <a:xfrm rot="5400000">
              <a:off x="2918931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B6142-A41B-431C-B283-68475E493B8C}"/>
                </a:ext>
              </a:extLst>
            </p:cNvPr>
            <p:cNvSpPr/>
            <p:nvPr/>
          </p:nvSpPr>
          <p:spPr>
            <a:xfrm rot="5400000">
              <a:off x="2841188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6423FC-3FEE-4D93-A523-A024BDCD9EE5}"/>
                </a:ext>
              </a:extLst>
            </p:cNvPr>
            <p:cNvSpPr/>
            <p:nvPr/>
          </p:nvSpPr>
          <p:spPr>
            <a:xfrm rot="5400000">
              <a:off x="2996675" y="2988006"/>
              <a:ext cx="3650" cy="3650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7E3C9-8B0D-4510-BBFA-D8995BBE63E9}"/>
                </a:ext>
              </a:extLst>
            </p:cNvPr>
            <p:cNvSpPr/>
            <p:nvPr/>
          </p:nvSpPr>
          <p:spPr>
            <a:xfrm rot="5400000">
              <a:off x="2919296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761940-A9DE-4408-96E2-06AF018C7883}"/>
                </a:ext>
              </a:extLst>
            </p:cNvPr>
            <p:cNvSpPr/>
            <p:nvPr/>
          </p:nvSpPr>
          <p:spPr>
            <a:xfrm rot="5400000">
              <a:off x="2841553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4AE851-2F42-41F9-A393-03544D51D49D}"/>
                </a:ext>
              </a:extLst>
            </p:cNvPr>
            <p:cNvSpPr/>
            <p:nvPr/>
          </p:nvSpPr>
          <p:spPr>
            <a:xfrm rot="5400000">
              <a:off x="2993755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E397E7-D600-4953-A5E5-DEF75F23BC3B}"/>
                </a:ext>
              </a:extLst>
            </p:cNvPr>
            <p:cNvSpPr/>
            <p:nvPr/>
          </p:nvSpPr>
          <p:spPr>
            <a:xfrm rot="5400000">
              <a:off x="2916376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5366245-A579-4B2D-B633-A4714A8AC665}"/>
                </a:ext>
              </a:extLst>
            </p:cNvPr>
            <p:cNvSpPr/>
            <p:nvPr/>
          </p:nvSpPr>
          <p:spPr>
            <a:xfrm rot="5400000">
              <a:off x="2838633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EBBD594-7ADC-442E-8492-C44FCC3086B6}"/>
                </a:ext>
              </a:extLst>
            </p:cNvPr>
            <p:cNvSpPr/>
            <p:nvPr/>
          </p:nvSpPr>
          <p:spPr>
            <a:xfrm rot="5400000">
              <a:off x="2994120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8443C6-C7B9-4636-B94E-510AF2C4B809}"/>
                </a:ext>
              </a:extLst>
            </p:cNvPr>
            <p:cNvSpPr/>
            <p:nvPr/>
          </p:nvSpPr>
          <p:spPr>
            <a:xfrm rot="5400000">
              <a:off x="2916741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8B3109-22D6-4C11-8F6D-20BA2761215F}"/>
                </a:ext>
              </a:extLst>
            </p:cNvPr>
            <p:cNvSpPr/>
            <p:nvPr/>
          </p:nvSpPr>
          <p:spPr>
            <a:xfrm rot="5400000">
              <a:off x="2838998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5539AD-7377-4E81-AB8E-373C563C8810}"/>
                </a:ext>
              </a:extLst>
            </p:cNvPr>
            <p:cNvSpPr/>
            <p:nvPr/>
          </p:nvSpPr>
          <p:spPr>
            <a:xfrm rot="5400000">
              <a:off x="2994850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E77033-5EF3-490A-B823-948DE87F18E4}"/>
                </a:ext>
              </a:extLst>
            </p:cNvPr>
            <p:cNvSpPr/>
            <p:nvPr/>
          </p:nvSpPr>
          <p:spPr>
            <a:xfrm rot="5400000">
              <a:off x="2917471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138BC1-A9CD-4622-802A-DF7238824F6C}"/>
                </a:ext>
              </a:extLst>
            </p:cNvPr>
            <p:cNvSpPr/>
            <p:nvPr/>
          </p:nvSpPr>
          <p:spPr>
            <a:xfrm rot="5400000">
              <a:off x="2839728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EEFFABB-C8B2-4F22-B12E-C00392BAE52D}"/>
                </a:ext>
              </a:extLst>
            </p:cNvPr>
            <p:cNvSpPr/>
            <p:nvPr/>
          </p:nvSpPr>
          <p:spPr>
            <a:xfrm rot="5400000">
              <a:off x="2991930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5C5304-F427-4D1C-A828-E29D16ABBA56}"/>
                </a:ext>
              </a:extLst>
            </p:cNvPr>
            <p:cNvSpPr/>
            <p:nvPr/>
          </p:nvSpPr>
          <p:spPr>
            <a:xfrm rot="5400000">
              <a:off x="2914552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E0C98D-5972-4120-BD8B-33B6D85B8C38}"/>
                </a:ext>
              </a:extLst>
            </p:cNvPr>
            <p:cNvSpPr/>
            <p:nvPr/>
          </p:nvSpPr>
          <p:spPr>
            <a:xfrm rot="5400000">
              <a:off x="2836808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26BE7D-64CE-4960-BCE4-49849C452BD8}"/>
                </a:ext>
              </a:extLst>
            </p:cNvPr>
            <p:cNvSpPr/>
            <p:nvPr/>
          </p:nvSpPr>
          <p:spPr>
            <a:xfrm rot="5400000">
              <a:off x="2992660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7E7ED3-B728-47AB-B276-D5DBC4B205EC}"/>
                </a:ext>
              </a:extLst>
            </p:cNvPr>
            <p:cNvSpPr/>
            <p:nvPr/>
          </p:nvSpPr>
          <p:spPr>
            <a:xfrm rot="5400000">
              <a:off x="2915281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C7F9F1-B27E-4545-8E8E-F6CDB0889A22}"/>
                </a:ext>
              </a:extLst>
            </p:cNvPr>
            <p:cNvSpPr/>
            <p:nvPr/>
          </p:nvSpPr>
          <p:spPr>
            <a:xfrm rot="5400000">
              <a:off x="2837538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113EE6-9655-40E7-9A5D-7BB9B4DD68A5}"/>
                </a:ext>
              </a:extLst>
            </p:cNvPr>
            <p:cNvSpPr/>
            <p:nvPr/>
          </p:nvSpPr>
          <p:spPr>
            <a:xfrm rot="5400000">
              <a:off x="2993025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6EA6B0-563F-4A03-AD90-64483B28E27D}"/>
                </a:ext>
              </a:extLst>
            </p:cNvPr>
            <p:cNvSpPr/>
            <p:nvPr/>
          </p:nvSpPr>
          <p:spPr>
            <a:xfrm rot="5400000">
              <a:off x="2915646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739A4D-C952-4A20-9EBE-F50A10DAA9CB}"/>
                </a:ext>
              </a:extLst>
            </p:cNvPr>
            <p:cNvSpPr/>
            <p:nvPr/>
          </p:nvSpPr>
          <p:spPr>
            <a:xfrm rot="5400000">
              <a:off x="2837903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0C40E2-81B8-4059-B6DB-FBA3849AF3B7}"/>
                </a:ext>
              </a:extLst>
            </p:cNvPr>
            <p:cNvSpPr/>
            <p:nvPr/>
          </p:nvSpPr>
          <p:spPr>
            <a:xfrm rot="5400000">
              <a:off x="2990105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D90E377-8F2D-4817-B1E0-44544B6B6715}"/>
                </a:ext>
              </a:extLst>
            </p:cNvPr>
            <p:cNvSpPr/>
            <p:nvPr/>
          </p:nvSpPr>
          <p:spPr>
            <a:xfrm rot="5400000">
              <a:off x="2912726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FEA6E30-3281-4A83-9741-D6DE5D9A16DF}"/>
                </a:ext>
              </a:extLst>
            </p:cNvPr>
            <p:cNvSpPr/>
            <p:nvPr/>
          </p:nvSpPr>
          <p:spPr>
            <a:xfrm rot="5400000">
              <a:off x="2834983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8679D3-FB70-4EB8-9F41-1EF12139EDEE}"/>
                </a:ext>
              </a:extLst>
            </p:cNvPr>
            <p:cNvSpPr/>
            <p:nvPr/>
          </p:nvSpPr>
          <p:spPr>
            <a:xfrm rot="5400000">
              <a:off x="2990835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2ACC2B-1AF6-46BD-985C-81AFDEFF70A6}"/>
                </a:ext>
              </a:extLst>
            </p:cNvPr>
            <p:cNvSpPr/>
            <p:nvPr/>
          </p:nvSpPr>
          <p:spPr>
            <a:xfrm rot="5400000">
              <a:off x="2913456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C9CDFA8-9AC0-41BA-814B-574DB9399888}"/>
                </a:ext>
              </a:extLst>
            </p:cNvPr>
            <p:cNvSpPr/>
            <p:nvPr/>
          </p:nvSpPr>
          <p:spPr>
            <a:xfrm rot="5400000">
              <a:off x="2835713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6D2742-01C7-4313-B26A-9268F1FEB2DC}"/>
                </a:ext>
              </a:extLst>
            </p:cNvPr>
            <p:cNvSpPr/>
            <p:nvPr/>
          </p:nvSpPr>
          <p:spPr>
            <a:xfrm rot="5400000">
              <a:off x="2987915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C4A63A-7A24-4014-88B5-9A67EC8B52FE}"/>
                </a:ext>
              </a:extLst>
            </p:cNvPr>
            <p:cNvSpPr/>
            <p:nvPr/>
          </p:nvSpPr>
          <p:spPr>
            <a:xfrm rot="5400000">
              <a:off x="2910536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2DCF3D-C17C-4CD0-9D5B-5C72A7DF3AC8}"/>
                </a:ext>
              </a:extLst>
            </p:cNvPr>
            <p:cNvSpPr/>
            <p:nvPr/>
          </p:nvSpPr>
          <p:spPr>
            <a:xfrm rot="5400000">
              <a:off x="2832793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54FA075-BA96-4F28-9C2A-76633B6A511A}"/>
                </a:ext>
              </a:extLst>
            </p:cNvPr>
            <p:cNvSpPr/>
            <p:nvPr/>
          </p:nvSpPr>
          <p:spPr>
            <a:xfrm rot="5400000">
              <a:off x="2988280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3B2AC4-D21D-4819-BA12-F11ED04AFD12}"/>
                </a:ext>
              </a:extLst>
            </p:cNvPr>
            <p:cNvSpPr/>
            <p:nvPr/>
          </p:nvSpPr>
          <p:spPr>
            <a:xfrm rot="5400000">
              <a:off x="2910902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A86DEC-23B3-4B78-8B83-643C91AF6EE8}"/>
                </a:ext>
              </a:extLst>
            </p:cNvPr>
            <p:cNvSpPr/>
            <p:nvPr/>
          </p:nvSpPr>
          <p:spPr>
            <a:xfrm rot="5400000">
              <a:off x="2833158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C0E8F16-ACC4-4B0C-BAE6-AACADCB002AC}"/>
                </a:ext>
              </a:extLst>
            </p:cNvPr>
            <p:cNvSpPr/>
            <p:nvPr/>
          </p:nvSpPr>
          <p:spPr>
            <a:xfrm rot="5400000">
              <a:off x="2989010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56C2891-CB8D-4E29-99AD-6FE39606B9AB}"/>
                </a:ext>
              </a:extLst>
            </p:cNvPr>
            <p:cNvSpPr/>
            <p:nvPr/>
          </p:nvSpPr>
          <p:spPr>
            <a:xfrm rot="5400000">
              <a:off x="2911632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319A924-6018-4B82-BEC8-1BABF64CB2C0}"/>
                </a:ext>
              </a:extLst>
            </p:cNvPr>
            <p:cNvSpPr/>
            <p:nvPr/>
          </p:nvSpPr>
          <p:spPr>
            <a:xfrm rot="5400000">
              <a:off x="2833888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65946E-315F-4B12-A693-CEDB3EF442B8}"/>
                </a:ext>
              </a:extLst>
            </p:cNvPr>
            <p:cNvSpPr/>
            <p:nvPr/>
          </p:nvSpPr>
          <p:spPr>
            <a:xfrm rot="5400000">
              <a:off x="2986090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D8185F-4460-43D1-A379-E11FB0C148CB}"/>
                </a:ext>
              </a:extLst>
            </p:cNvPr>
            <p:cNvSpPr/>
            <p:nvPr/>
          </p:nvSpPr>
          <p:spPr>
            <a:xfrm rot="5400000">
              <a:off x="2908712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2C35CFC-09B3-46CC-9F0A-B6D0A281946C}"/>
                </a:ext>
              </a:extLst>
            </p:cNvPr>
            <p:cNvSpPr/>
            <p:nvPr/>
          </p:nvSpPr>
          <p:spPr>
            <a:xfrm rot="5400000">
              <a:off x="2830968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7AC2E4-34D5-4473-9C1E-B79F51A85C98}"/>
                </a:ext>
              </a:extLst>
            </p:cNvPr>
            <p:cNvSpPr/>
            <p:nvPr/>
          </p:nvSpPr>
          <p:spPr>
            <a:xfrm rot="5400000">
              <a:off x="2986455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C80870-8AB3-4DF9-B085-D6B55423D2B5}"/>
                </a:ext>
              </a:extLst>
            </p:cNvPr>
            <p:cNvSpPr/>
            <p:nvPr/>
          </p:nvSpPr>
          <p:spPr>
            <a:xfrm rot="5400000">
              <a:off x="2909076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82613BE-344A-43B0-9E15-9E9B11AD561D}"/>
                </a:ext>
              </a:extLst>
            </p:cNvPr>
            <p:cNvSpPr/>
            <p:nvPr/>
          </p:nvSpPr>
          <p:spPr>
            <a:xfrm rot="5400000">
              <a:off x="2831333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9828C6A-A98D-4681-A636-9F7D0D84B933}"/>
                </a:ext>
              </a:extLst>
            </p:cNvPr>
            <p:cNvSpPr/>
            <p:nvPr/>
          </p:nvSpPr>
          <p:spPr>
            <a:xfrm rot="5400000">
              <a:off x="2987185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C8C0D3B-EBBA-450C-B569-3FFDFF509D66}"/>
                </a:ext>
              </a:extLst>
            </p:cNvPr>
            <p:cNvSpPr/>
            <p:nvPr/>
          </p:nvSpPr>
          <p:spPr>
            <a:xfrm rot="5400000">
              <a:off x="2909806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35C565B-6D0B-4D2C-91FD-3EAFE8483107}"/>
                </a:ext>
              </a:extLst>
            </p:cNvPr>
            <p:cNvSpPr/>
            <p:nvPr/>
          </p:nvSpPr>
          <p:spPr>
            <a:xfrm rot="5400000">
              <a:off x="2832063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A078289-2418-49BF-8785-FFECF4ACC5F5}"/>
                </a:ext>
              </a:extLst>
            </p:cNvPr>
            <p:cNvSpPr/>
            <p:nvPr/>
          </p:nvSpPr>
          <p:spPr>
            <a:xfrm rot="5400000">
              <a:off x="2984265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B09DD9C-9A6D-4EFD-BCD3-FCE416663BA8}"/>
                </a:ext>
              </a:extLst>
            </p:cNvPr>
            <p:cNvSpPr/>
            <p:nvPr/>
          </p:nvSpPr>
          <p:spPr>
            <a:xfrm rot="5400000">
              <a:off x="2906886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AA3B53C-BDA7-4624-9538-04289C2A8F02}"/>
                </a:ext>
              </a:extLst>
            </p:cNvPr>
            <p:cNvSpPr/>
            <p:nvPr/>
          </p:nvSpPr>
          <p:spPr>
            <a:xfrm rot="5400000">
              <a:off x="2829143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8B4B0CB-A68F-4C90-9C54-8628988FBFF5}"/>
                </a:ext>
              </a:extLst>
            </p:cNvPr>
            <p:cNvSpPr/>
            <p:nvPr/>
          </p:nvSpPr>
          <p:spPr>
            <a:xfrm rot="5400000">
              <a:off x="2984630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0985A6A-09C6-4855-8033-273E0FA07AE2}"/>
                </a:ext>
              </a:extLst>
            </p:cNvPr>
            <p:cNvSpPr/>
            <p:nvPr/>
          </p:nvSpPr>
          <p:spPr>
            <a:xfrm rot="5400000">
              <a:off x="2907252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8E8843-8B0F-48F7-BE9B-E19358D13F78}"/>
                </a:ext>
              </a:extLst>
            </p:cNvPr>
            <p:cNvSpPr/>
            <p:nvPr/>
          </p:nvSpPr>
          <p:spPr>
            <a:xfrm rot="5400000">
              <a:off x="2829508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342562E-7A6F-48CA-9A3E-835E1294D903}"/>
                </a:ext>
              </a:extLst>
            </p:cNvPr>
            <p:cNvSpPr/>
            <p:nvPr/>
          </p:nvSpPr>
          <p:spPr>
            <a:xfrm rot="5400000">
              <a:off x="2985360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51DBF79-74BD-44B4-909C-6A6E0999077B}"/>
                </a:ext>
              </a:extLst>
            </p:cNvPr>
            <p:cNvSpPr/>
            <p:nvPr/>
          </p:nvSpPr>
          <p:spPr>
            <a:xfrm rot="5400000">
              <a:off x="2907982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8F9D10-2A00-470B-98D9-2D97327AB7F2}"/>
                </a:ext>
              </a:extLst>
            </p:cNvPr>
            <p:cNvSpPr/>
            <p:nvPr/>
          </p:nvSpPr>
          <p:spPr>
            <a:xfrm rot="5400000">
              <a:off x="2830238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9A116B3-EAAE-4EF1-95AF-5FD954E22DB6}"/>
                </a:ext>
              </a:extLst>
            </p:cNvPr>
            <p:cNvSpPr/>
            <p:nvPr/>
          </p:nvSpPr>
          <p:spPr>
            <a:xfrm rot="5400000">
              <a:off x="2982805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98D876E-DFC6-4EEC-8547-D15568DED99C}"/>
                </a:ext>
              </a:extLst>
            </p:cNvPr>
            <p:cNvSpPr/>
            <p:nvPr/>
          </p:nvSpPr>
          <p:spPr>
            <a:xfrm rot="5400000">
              <a:off x="2905427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7BE7C6A-DC10-4A82-B815-E6C17179A607}"/>
                </a:ext>
              </a:extLst>
            </p:cNvPr>
            <p:cNvSpPr/>
            <p:nvPr/>
          </p:nvSpPr>
          <p:spPr>
            <a:xfrm rot="5400000">
              <a:off x="2827683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53A2B20-2068-44CA-BF2B-DE1C9130E3BF}"/>
                </a:ext>
              </a:extLst>
            </p:cNvPr>
            <p:cNvSpPr/>
            <p:nvPr/>
          </p:nvSpPr>
          <p:spPr>
            <a:xfrm rot="5400000">
              <a:off x="2983170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65FE71-20A4-4DF0-93A5-2BF3D1972E24}"/>
                </a:ext>
              </a:extLst>
            </p:cNvPr>
            <p:cNvSpPr/>
            <p:nvPr/>
          </p:nvSpPr>
          <p:spPr>
            <a:xfrm rot="5400000">
              <a:off x="2905792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61671A6-FBAD-475A-9910-E47610B32DF4}"/>
                </a:ext>
              </a:extLst>
            </p:cNvPr>
            <p:cNvSpPr/>
            <p:nvPr/>
          </p:nvSpPr>
          <p:spPr>
            <a:xfrm rot="5400000">
              <a:off x="2828048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C0DC6E6-E67B-44ED-8E83-92A1D1E57577}"/>
                </a:ext>
              </a:extLst>
            </p:cNvPr>
            <p:cNvSpPr/>
            <p:nvPr/>
          </p:nvSpPr>
          <p:spPr>
            <a:xfrm rot="5400000">
              <a:off x="2983535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3A36515-8A5F-490D-BB32-2680EF0F0B15}"/>
                </a:ext>
              </a:extLst>
            </p:cNvPr>
            <p:cNvSpPr/>
            <p:nvPr/>
          </p:nvSpPr>
          <p:spPr>
            <a:xfrm rot="5400000">
              <a:off x="2906522" y="1426206"/>
              <a:ext cx="29199" cy="29199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5F9B75-B0BB-4476-AA3A-69FDB640EEC1}"/>
                </a:ext>
              </a:extLst>
            </p:cNvPr>
            <p:cNvSpPr/>
            <p:nvPr/>
          </p:nvSpPr>
          <p:spPr>
            <a:xfrm rot="5400000">
              <a:off x="2828413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2AF6FCB-614D-45C6-8C01-F60CAEA318F8}"/>
                </a:ext>
              </a:extLst>
            </p:cNvPr>
            <p:cNvSpPr/>
            <p:nvPr/>
          </p:nvSpPr>
          <p:spPr>
            <a:xfrm rot="5400000">
              <a:off x="2980615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2641CC8-B1D4-4214-A5CE-CDB38C28064F}"/>
                </a:ext>
              </a:extLst>
            </p:cNvPr>
            <p:cNvSpPr/>
            <p:nvPr/>
          </p:nvSpPr>
          <p:spPr>
            <a:xfrm rot="5400000">
              <a:off x="2903237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68DDCDB-F10D-4ACE-B9BF-3F1684586F09}"/>
                </a:ext>
              </a:extLst>
            </p:cNvPr>
            <p:cNvSpPr/>
            <p:nvPr/>
          </p:nvSpPr>
          <p:spPr>
            <a:xfrm rot="5400000">
              <a:off x="2825493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F77BE2C-BFFC-4E56-B60D-BBB45014ED08}"/>
                </a:ext>
              </a:extLst>
            </p:cNvPr>
            <p:cNvSpPr/>
            <p:nvPr/>
          </p:nvSpPr>
          <p:spPr>
            <a:xfrm rot="5400000">
              <a:off x="2981345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A3361C-2E4B-4F94-BF10-93E78448A302}"/>
                </a:ext>
              </a:extLst>
            </p:cNvPr>
            <p:cNvSpPr/>
            <p:nvPr/>
          </p:nvSpPr>
          <p:spPr>
            <a:xfrm rot="5400000">
              <a:off x="2903967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DDF6091-696B-4FFC-A7E7-78A18345F5CF}"/>
                </a:ext>
              </a:extLst>
            </p:cNvPr>
            <p:cNvSpPr/>
            <p:nvPr/>
          </p:nvSpPr>
          <p:spPr>
            <a:xfrm rot="5400000">
              <a:off x="2826223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B12A7DA-6D97-4B02-94C7-221A7269A691}"/>
                </a:ext>
              </a:extLst>
            </p:cNvPr>
            <p:cNvSpPr/>
            <p:nvPr/>
          </p:nvSpPr>
          <p:spPr>
            <a:xfrm rot="5400000">
              <a:off x="2982075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6E64E8D-BA66-47BC-89E4-C1626C24BC2B}"/>
                </a:ext>
              </a:extLst>
            </p:cNvPr>
            <p:cNvSpPr/>
            <p:nvPr/>
          </p:nvSpPr>
          <p:spPr>
            <a:xfrm rot="5400000">
              <a:off x="2904697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733AB-0372-4354-9B20-6EEA978A61FF}"/>
                </a:ext>
              </a:extLst>
            </p:cNvPr>
            <p:cNvSpPr/>
            <p:nvPr/>
          </p:nvSpPr>
          <p:spPr>
            <a:xfrm rot="5400000">
              <a:off x="2826953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42DC9A-A36C-4E7E-8EFA-69FA23348BA1}"/>
                </a:ext>
              </a:extLst>
            </p:cNvPr>
            <p:cNvSpPr/>
            <p:nvPr/>
          </p:nvSpPr>
          <p:spPr>
            <a:xfrm rot="5400000">
              <a:off x="2979155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477AB1-C99C-4F2A-9324-8B072D1B6290}"/>
                </a:ext>
              </a:extLst>
            </p:cNvPr>
            <p:cNvSpPr/>
            <p:nvPr/>
          </p:nvSpPr>
          <p:spPr>
            <a:xfrm rot="5400000">
              <a:off x="2901777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CF70B1E-5A24-459D-A46D-C1E7B3881321}"/>
                </a:ext>
              </a:extLst>
            </p:cNvPr>
            <p:cNvSpPr/>
            <p:nvPr/>
          </p:nvSpPr>
          <p:spPr>
            <a:xfrm rot="5400000">
              <a:off x="2824034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05F40EA-3C0D-46E6-B12F-4CC9CE528ED8}"/>
                </a:ext>
              </a:extLst>
            </p:cNvPr>
            <p:cNvSpPr/>
            <p:nvPr/>
          </p:nvSpPr>
          <p:spPr>
            <a:xfrm rot="5400000">
              <a:off x="2979520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82FE527-6971-4E82-B6E1-67C5BC8E4CCF}"/>
                </a:ext>
              </a:extLst>
            </p:cNvPr>
            <p:cNvSpPr/>
            <p:nvPr/>
          </p:nvSpPr>
          <p:spPr>
            <a:xfrm rot="5400000">
              <a:off x="2902142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8CD8847-74E2-4D15-BFA6-4DCB8C89EBDC}"/>
                </a:ext>
              </a:extLst>
            </p:cNvPr>
            <p:cNvSpPr/>
            <p:nvPr/>
          </p:nvSpPr>
          <p:spPr>
            <a:xfrm rot="5400000">
              <a:off x="2824398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0958AF-E779-4443-A24D-4F3FAD410A7A}"/>
                </a:ext>
              </a:extLst>
            </p:cNvPr>
            <p:cNvSpPr/>
            <p:nvPr/>
          </p:nvSpPr>
          <p:spPr>
            <a:xfrm rot="5400000">
              <a:off x="2980250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29F328C-BF63-40C3-9071-35AE4291AECC}"/>
                </a:ext>
              </a:extLst>
            </p:cNvPr>
            <p:cNvSpPr/>
            <p:nvPr/>
          </p:nvSpPr>
          <p:spPr>
            <a:xfrm rot="5400000">
              <a:off x="2902872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90725A6-65D6-4F6C-93F0-66FDB1B8FB8C}"/>
                </a:ext>
              </a:extLst>
            </p:cNvPr>
            <p:cNvSpPr/>
            <p:nvPr/>
          </p:nvSpPr>
          <p:spPr>
            <a:xfrm rot="5400000">
              <a:off x="2825128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B093EA3-F8B4-4816-8F34-35CB7E617160}"/>
                </a:ext>
              </a:extLst>
            </p:cNvPr>
            <p:cNvSpPr/>
            <p:nvPr/>
          </p:nvSpPr>
          <p:spPr>
            <a:xfrm rot="5400000">
              <a:off x="2977330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A8429E3-B0A7-420A-B645-5ACB47DAFF80}"/>
                </a:ext>
              </a:extLst>
            </p:cNvPr>
            <p:cNvSpPr/>
            <p:nvPr/>
          </p:nvSpPr>
          <p:spPr>
            <a:xfrm rot="5400000">
              <a:off x="2899952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8170E40-4DD4-4F4B-A121-16959DCB9523}"/>
                </a:ext>
              </a:extLst>
            </p:cNvPr>
            <p:cNvSpPr/>
            <p:nvPr/>
          </p:nvSpPr>
          <p:spPr>
            <a:xfrm rot="5400000">
              <a:off x="2822208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028C637-4887-4F0E-B54E-04B0DC7AD951}"/>
                </a:ext>
              </a:extLst>
            </p:cNvPr>
            <p:cNvSpPr/>
            <p:nvPr/>
          </p:nvSpPr>
          <p:spPr>
            <a:xfrm rot="5400000">
              <a:off x="2978060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7649E32-4990-401A-A4C2-21848D6B56C3}"/>
                </a:ext>
              </a:extLst>
            </p:cNvPr>
            <p:cNvSpPr/>
            <p:nvPr/>
          </p:nvSpPr>
          <p:spPr>
            <a:xfrm rot="5400000">
              <a:off x="2900682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D4C51CE-D9D8-4240-9628-450FAB4CFBBF}"/>
                </a:ext>
              </a:extLst>
            </p:cNvPr>
            <p:cNvSpPr/>
            <p:nvPr/>
          </p:nvSpPr>
          <p:spPr>
            <a:xfrm rot="5400000">
              <a:off x="2822938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DC62F3-77A9-42EB-B384-D6941438FC2D}"/>
                </a:ext>
              </a:extLst>
            </p:cNvPr>
            <p:cNvSpPr/>
            <p:nvPr/>
          </p:nvSpPr>
          <p:spPr>
            <a:xfrm rot="5400000">
              <a:off x="2978425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7588256-8690-4E9C-BB06-2DDBF8467DCA}"/>
                </a:ext>
              </a:extLst>
            </p:cNvPr>
            <p:cNvSpPr/>
            <p:nvPr/>
          </p:nvSpPr>
          <p:spPr>
            <a:xfrm rot="5400000">
              <a:off x="2901047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8"/>
                    <a:pt x="84028" y="106204"/>
                    <a:pt x="56674" y="106204"/>
                  </a:cubicBezTo>
                  <a:cubicBezTo>
                    <a:pt x="29319" y="106204"/>
                    <a:pt x="7144" y="84028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092A73-2DB8-476F-9499-6757BB21C084}"/>
                </a:ext>
              </a:extLst>
            </p:cNvPr>
            <p:cNvSpPr/>
            <p:nvPr/>
          </p:nvSpPr>
          <p:spPr>
            <a:xfrm rot="5400000">
              <a:off x="2823304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DF3B6-98C6-455C-A5A9-4530D30A3715}"/>
                </a:ext>
              </a:extLst>
            </p:cNvPr>
            <p:cNvSpPr/>
            <p:nvPr/>
          </p:nvSpPr>
          <p:spPr>
            <a:xfrm rot="5400000">
              <a:off x="2975505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7937A-837F-468B-A933-9C46220CD6A3}"/>
                </a:ext>
              </a:extLst>
            </p:cNvPr>
            <p:cNvSpPr/>
            <p:nvPr/>
          </p:nvSpPr>
          <p:spPr>
            <a:xfrm rot="5400000">
              <a:off x="2898127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5"/>
                    <a:pt x="86986" y="110014"/>
                    <a:pt x="58579" y="110014"/>
                  </a:cubicBezTo>
                  <a:cubicBezTo>
                    <a:pt x="30172" y="110014"/>
                    <a:pt x="7144" y="86985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CCB9B15-8BFB-4AA3-951D-09E0C63045BE}"/>
                </a:ext>
              </a:extLst>
            </p:cNvPr>
            <p:cNvSpPr/>
            <p:nvPr/>
          </p:nvSpPr>
          <p:spPr>
            <a:xfrm rot="5400000">
              <a:off x="2820384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FF71191-2BE0-41A0-9355-BEF65B6EC551}"/>
                </a:ext>
              </a:extLst>
            </p:cNvPr>
            <p:cNvSpPr/>
            <p:nvPr/>
          </p:nvSpPr>
          <p:spPr>
            <a:xfrm rot="5400000">
              <a:off x="2976235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2A10A9-35C6-43C5-B47C-F598836B7548}"/>
                </a:ext>
              </a:extLst>
            </p:cNvPr>
            <p:cNvSpPr/>
            <p:nvPr/>
          </p:nvSpPr>
          <p:spPr>
            <a:xfrm rot="5400000">
              <a:off x="2898857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52826BF-88A1-4E7A-B013-A49239440E70}"/>
                </a:ext>
              </a:extLst>
            </p:cNvPr>
            <p:cNvSpPr/>
            <p:nvPr/>
          </p:nvSpPr>
          <p:spPr>
            <a:xfrm rot="5400000">
              <a:off x="2821114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847CF0F-1FBC-4219-BA9A-E068847F5CC2}"/>
                </a:ext>
              </a:extLst>
            </p:cNvPr>
            <p:cNvSpPr/>
            <p:nvPr/>
          </p:nvSpPr>
          <p:spPr>
            <a:xfrm rot="5400000">
              <a:off x="2973315" y="488907"/>
              <a:ext cx="47449" cy="47449"/>
            </a:xfrm>
            <a:custGeom>
              <a:avLst/>
              <a:gdLst>
                <a:gd name="connsiteX0" fmla="*/ 7144 w 123825"/>
                <a:gd name="connsiteY0" fmla="*/ 62389 h 123825"/>
                <a:gd name="connsiteX1" fmla="*/ 62389 w 123825"/>
                <a:gd name="connsiteY1" fmla="*/ 117634 h 123825"/>
                <a:gd name="connsiteX2" fmla="*/ 117634 w 123825"/>
                <a:gd name="connsiteY2" fmla="*/ 62389 h 123825"/>
                <a:gd name="connsiteX3" fmla="*/ 62389 w 123825"/>
                <a:gd name="connsiteY3" fmla="*/ 7144 h 123825"/>
                <a:gd name="connsiteX4" fmla="*/ 714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2389"/>
                  </a:moveTo>
                  <a:cubicBezTo>
                    <a:pt x="7144" y="92869"/>
                    <a:pt x="31909" y="117634"/>
                    <a:pt x="62389" y="117634"/>
                  </a:cubicBezTo>
                  <a:cubicBezTo>
                    <a:pt x="92869" y="117634"/>
                    <a:pt x="117634" y="92869"/>
                    <a:pt x="117634" y="62389"/>
                  </a:cubicBezTo>
                  <a:cubicBezTo>
                    <a:pt x="117634" y="31909"/>
                    <a:pt x="92869" y="7144"/>
                    <a:pt x="62389" y="7144"/>
                  </a:cubicBezTo>
                  <a:cubicBezTo>
                    <a:pt x="31909" y="7144"/>
                    <a:pt x="7144" y="31909"/>
                    <a:pt x="714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87F660C-FA2C-46CB-ABB6-17FA9AB45215}"/>
                </a:ext>
              </a:extLst>
            </p:cNvPr>
            <p:cNvSpPr/>
            <p:nvPr/>
          </p:nvSpPr>
          <p:spPr>
            <a:xfrm rot="5400000">
              <a:off x="2895937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A28B8A1-DBBC-4DB6-9C73-350EABD87756}"/>
                </a:ext>
              </a:extLst>
            </p:cNvPr>
            <p:cNvSpPr/>
            <p:nvPr/>
          </p:nvSpPr>
          <p:spPr>
            <a:xfrm rot="5400000">
              <a:off x="2818194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309D7A0-3391-43B3-B8C0-97733A0E8DF6}"/>
                </a:ext>
              </a:extLst>
            </p:cNvPr>
            <p:cNvSpPr/>
            <p:nvPr/>
          </p:nvSpPr>
          <p:spPr>
            <a:xfrm rot="5400000">
              <a:off x="2973680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342532F-70F3-4B29-ACFD-6C88EC807831}"/>
                </a:ext>
              </a:extLst>
            </p:cNvPr>
            <p:cNvSpPr/>
            <p:nvPr/>
          </p:nvSpPr>
          <p:spPr>
            <a:xfrm rot="5400000">
              <a:off x="2896302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2CF42CB-9906-45EF-8C31-75F101C2B4C6}"/>
                </a:ext>
              </a:extLst>
            </p:cNvPr>
            <p:cNvSpPr/>
            <p:nvPr/>
          </p:nvSpPr>
          <p:spPr>
            <a:xfrm rot="5400000">
              <a:off x="2818558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67564F0-F022-43E0-9160-EA739DA8F2BE}"/>
                </a:ext>
              </a:extLst>
            </p:cNvPr>
            <p:cNvSpPr/>
            <p:nvPr/>
          </p:nvSpPr>
          <p:spPr>
            <a:xfrm rot="5400000">
              <a:off x="2974410" y="332690"/>
              <a:ext cx="47449" cy="47449"/>
            </a:xfrm>
            <a:custGeom>
              <a:avLst/>
              <a:gdLst>
                <a:gd name="connsiteX0" fmla="*/ 7144 w 123825"/>
                <a:gd name="connsiteY0" fmla="*/ 65246 h 123825"/>
                <a:gd name="connsiteX1" fmla="*/ 65246 w 123825"/>
                <a:gd name="connsiteY1" fmla="*/ 123349 h 123825"/>
                <a:gd name="connsiteX2" fmla="*/ 123349 w 123825"/>
                <a:gd name="connsiteY2" fmla="*/ 65246 h 123825"/>
                <a:gd name="connsiteX3" fmla="*/ 65246 w 123825"/>
                <a:gd name="connsiteY3" fmla="*/ 7144 h 123825"/>
                <a:gd name="connsiteX4" fmla="*/ 7144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5246"/>
                  </a:moveTo>
                  <a:cubicBezTo>
                    <a:pt x="7144" y="96679"/>
                    <a:pt x="32861" y="123349"/>
                    <a:pt x="65246" y="123349"/>
                  </a:cubicBezTo>
                  <a:cubicBezTo>
                    <a:pt x="96679" y="123349"/>
                    <a:pt x="123349" y="97631"/>
                    <a:pt x="123349" y="65246"/>
                  </a:cubicBezTo>
                  <a:cubicBezTo>
                    <a:pt x="123349" y="32861"/>
                    <a:pt x="97631" y="7144"/>
                    <a:pt x="65246" y="7144"/>
                  </a:cubicBezTo>
                  <a:cubicBezTo>
                    <a:pt x="32861" y="7144"/>
                    <a:pt x="7144" y="33814"/>
                    <a:pt x="7144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85B885-6F77-4343-BE1A-4C23FB47A6CE}"/>
                </a:ext>
              </a:extLst>
            </p:cNvPr>
            <p:cNvSpPr/>
            <p:nvPr/>
          </p:nvSpPr>
          <p:spPr>
            <a:xfrm rot="5400000">
              <a:off x="2897032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5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F11A5FD-5943-4FDF-928D-F464789A419A}"/>
                </a:ext>
              </a:extLst>
            </p:cNvPr>
            <p:cNvSpPr/>
            <p:nvPr/>
          </p:nvSpPr>
          <p:spPr>
            <a:xfrm rot="5400000">
              <a:off x="2819288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6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57A4792-4C01-4C59-B657-403DA0019CC9}"/>
                </a:ext>
              </a:extLst>
            </p:cNvPr>
            <p:cNvSpPr/>
            <p:nvPr/>
          </p:nvSpPr>
          <p:spPr>
            <a:xfrm rot="5400000">
              <a:off x="2974775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C669DE-FD06-4D6B-959F-76699A8A658B}"/>
                </a:ext>
              </a:extLst>
            </p:cNvPr>
            <p:cNvSpPr/>
            <p:nvPr/>
          </p:nvSpPr>
          <p:spPr>
            <a:xfrm rot="5400000">
              <a:off x="2897397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3"/>
                    <a:pt x="33584" y="7144"/>
                    <a:pt x="66199" y="7144"/>
                  </a:cubicBezTo>
                  <a:cubicBezTo>
                    <a:pt x="98814" y="7144"/>
                    <a:pt x="125254" y="33583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A5413F8-58D0-460C-93F5-8A59D9AE1609}"/>
                </a:ext>
              </a:extLst>
            </p:cNvPr>
            <p:cNvSpPr/>
            <p:nvPr/>
          </p:nvSpPr>
          <p:spPr>
            <a:xfrm rot="5400000">
              <a:off x="2819654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399DC-0ED5-4DA3-B8CA-44EEAAE8A397}"/>
                </a:ext>
              </a:extLst>
            </p:cNvPr>
            <p:cNvSpPr/>
            <p:nvPr/>
          </p:nvSpPr>
          <p:spPr>
            <a:xfrm rot="5400000">
              <a:off x="2971855" y="176474"/>
              <a:ext cx="51099" cy="51099"/>
            </a:xfrm>
            <a:custGeom>
              <a:avLst/>
              <a:gdLst>
                <a:gd name="connsiteX0" fmla="*/ 7144 w 133350"/>
                <a:gd name="connsiteY0" fmla="*/ 68104 h 133350"/>
                <a:gd name="connsiteX1" fmla="*/ 68104 w 133350"/>
                <a:gd name="connsiteY1" fmla="*/ 129064 h 133350"/>
                <a:gd name="connsiteX2" fmla="*/ 129064 w 133350"/>
                <a:gd name="connsiteY2" fmla="*/ 68104 h 133350"/>
                <a:gd name="connsiteX3" fmla="*/ 68104 w 133350"/>
                <a:gd name="connsiteY3" fmla="*/ 7144 h 133350"/>
                <a:gd name="connsiteX4" fmla="*/ 714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7144" y="68104"/>
                  </a:moveTo>
                  <a:cubicBezTo>
                    <a:pt x="7144" y="101441"/>
                    <a:pt x="34766" y="129064"/>
                    <a:pt x="68104" y="129064"/>
                  </a:cubicBezTo>
                  <a:cubicBezTo>
                    <a:pt x="101441" y="129064"/>
                    <a:pt x="129064" y="101441"/>
                    <a:pt x="129064" y="68104"/>
                  </a:cubicBezTo>
                  <a:cubicBezTo>
                    <a:pt x="129064" y="34766"/>
                    <a:pt x="101441" y="7144"/>
                    <a:pt x="68104" y="7144"/>
                  </a:cubicBezTo>
                  <a:cubicBezTo>
                    <a:pt x="34766" y="7144"/>
                    <a:pt x="7144" y="34766"/>
                    <a:pt x="714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8126721-31AE-43AA-93F5-74058CB95605}"/>
                </a:ext>
              </a:extLst>
            </p:cNvPr>
            <p:cNvSpPr/>
            <p:nvPr/>
          </p:nvSpPr>
          <p:spPr>
            <a:xfrm rot="5400000">
              <a:off x="2894477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B949E33-BCF3-42EA-83BE-7B7677117F38}"/>
                </a:ext>
              </a:extLst>
            </p:cNvPr>
            <p:cNvSpPr/>
            <p:nvPr/>
          </p:nvSpPr>
          <p:spPr>
            <a:xfrm rot="5400000">
              <a:off x="2816734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6AA12D1-0A58-436F-8CB2-C4F4CC8B71DA}"/>
                </a:ext>
              </a:extLst>
            </p:cNvPr>
            <p:cNvSpPr/>
            <p:nvPr/>
          </p:nvSpPr>
          <p:spPr>
            <a:xfrm rot="5400000">
              <a:off x="2972585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0B14417-6A24-4838-947D-F87E85CE38C8}"/>
                </a:ext>
              </a:extLst>
            </p:cNvPr>
            <p:cNvSpPr/>
            <p:nvPr/>
          </p:nvSpPr>
          <p:spPr>
            <a:xfrm rot="5400000">
              <a:off x="2895207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C72AC09-AB45-4700-B371-04C6D644498B}"/>
                </a:ext>
              </a:extLst>
            </p:cNvPr>
            <p:cNvSpPr/>
            <p:nvPr/>
          </p:nvSpPr>
          <p:spPr>
            <a:xfrm rot="5400000">
              <a:off x="2817464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0EBAFC1-0BE4-4F4B-A25F-E6ED9776432D}"/>
                </a:ext>
              </a:extLst>
            </p:cNvPr>
            <p:cNvSpPr/>
            <p:nvPr/>
          </p:nvSpPr>
          <p:spPr>
            <a:xfrm rot="5400000">
              <a:off x="2969665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9D1D1C8-92C8-4677-ABE0-8DD13282A46C}"/>
                </a:ext>
              </a:extLst>
            </p:cNvPr>
            <p:cNvSpPr/>
            <p:nvPr/>
          </p:nvSpPr>
          <p:spPr>
            <a:xfrm rot="5400000">
              <a:off x="2892287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8CE442E-472D-48E3-A699-3FEF7DD30733}"/>
                </a:ext>
              </a:extLst>
            </p:cNvPr>
            <p:cNvSpPr/>
            <p:nvPr/>
          </p:nvSpPr>
          <p:spPr>
            <a:xfrm rot="5400000">
              <a:off x="2814544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2" name="Text Placeholder 514">
            <a:extLst>
              <a:ext uri="{FF2B5EF4-FFF2-40B4-BE49-F238E27FC236}">
                <a16:creationId xmlns:a16="http://schemas.microsoft.com/office/drawing/2014/main" id="{FE9A38D0-C995-4749-8303-D3D6C39F59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315" y="4178774"/>
            <a:ext cx="1617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Clr>
                <a:srgbClr val="F27228"/>
              </a:buClr>
              <a:buFont typeface="Arial" panose="020B0604020202020204" pitchFamily="34" charset="0"/>
              <a:buNone/>
              <a:def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1</a:t>
            </a:r>
          </a:p>
        </p:txBody>
      </p:sp>
      <p:sp>
        <p:nvSpPr>
          <p:cNvPr id="613" name="Text Placeholder 514">
            <a:extLst>
              <a:ext uri="{FF2B5EF4-FFF2-40B4-BE49-F238E27FC236}">
                <a16:creationId xmlns:a16="http://schemas.microsoft.com/office/drawing/2014/main" id="{7D0C6DF9-C2A4-40C7-881C-3B69DCB4D3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7931" y="3045031"/>
            <a:ext cx="772502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800" b="1" kern="1200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615" name="Text Placeholder 514">
            <a:extLst>
              <a:ext uri="{FF2B5EF4-FFF2-40B4-BE49-F238E27FC236}">
                <a16:creationId xmlns:a16="http://schemas.microsoft.com/office/drawing/2014/main" id="{CF8D0149-EC27-408E-8DAF-D0029A5712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71786" y="3829871"/>
            <a:ext cx="772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000" kern="1200" dirty="0">
                <a:solidFill>
                  <a:srgbClr val="36365C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5573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148FD0-2CE1-43DA-BBFB-0931F5FB5A0A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268E1F-7088-4024-8DAE-1E0A6B4E7641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F0488-2F7E-410A-BCA1-6C3B97F5DA02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D06DC8-0968-4582-A534-A226D046990B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E1E4F3-0BDB-4F81-AADD-7BF988DCA25D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45EE3E-C07E-450D-9295-99C847BC78AB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CBA76E-3FF5-4BA8-AED8-4E4ED2049CC4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652581-D11A-44CC-A7A7-E63B07E09D5F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149F66-C99F-4684-92A3-EC6B5A460C61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DF8F55B-0006-4C4A-ABC3-0F4609C2BA64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59EBB7-850D-4006-98EE-631C79B93CEB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76132F-ADE3-4700-9D25-5A5876CB053B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B360B-5E0D-4E72-8EEE-59CAE6E5E800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6F9EF2-F27C-4186-AF44-A2DB33EBC0D1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A8A96D-7FC4-4E30-AABA-8A54B8ECE0B6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4EDE5D-DF19-4B58-8E4B-C49AF33B569D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B39B71-129F-42E2-A377-C38E668F45F3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7111C4-FCFD-4006-A42E-AC6E132F2FF8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158087-C279-49B2-B54A-FAFB404D550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AE6387-138A-4E95-9003-AC09B14FC6DB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86F34D8-457A-4AB1-8EE7-C5755CD79D6F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92EB34-A440-412F-9751-E87BF0A5942A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DA780E1-F104-4827-802A-BCECC632A082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67AEEA-D66C-443E-BABF-0A96075E1362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9E023C-80D5-414F-85BA-A031D032A53B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7D6533-1759-474D-A77D-A3A8A9173708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9078FD9-9CFE-43FB-84B5-A8DBF77B1628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D42FC6-B083-4AF8-A997-D3338DBAD75D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74E100-72BF-4BB0-BA45-DD23E12A248F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449C228-0642-4388-833C-812078C2CF26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4EFD51-270B-4C02-9A10-BE2E8581B8FD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496613-CBFF-4A7A-8849-6BBBBCC64C76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47D463-FBA0-4525-B725-609E1D1CF31F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6C2247-17D7-4E93-8697-A39992E40A6C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C15FA6-6202-462B-BA6C-A6EA0DA79C26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EB41ABB-97B1-4D0B-82DA-66B9365ABDE0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48489EA-7309-4505-B879-4422B7BE23B9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BF7943-3368-4B88-85B5-B6A5C156DE46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6A518D-19A0-4267-91F3-EF6C336E00D1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FEDF1FF-89A8-4147-A3F1-E171BC74D089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A4913F7-B42F-4FD5-9BFC-C270597CCBC4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2F3FD3-5877-4A17-BE9D-4BC63F7B2B13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632184-D6AD-472C-A07A-D551DDDC87AD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AC2042-6990-4AA6-A1AD-B6BDEF2C573C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50C563-DBC3-403F-A10F-C325C1E80725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93266B-9F45-4F32-A3B3-481F6797B940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6DA869-8798-4EBD-AF05-0E1B3A86C11A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3A7F0FF-5764-4521-9A24-1C5F0C5832C6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BED53E-425E-4919-BBCD-30879F9075D9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2909BC4-590F-4445-87DD-BB2D64A543BF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DB9C33-A297-4AB9-87ED-933BC0BFB2FE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8E80A8C-1592-4F3F-A92F-3A25B29EE52B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489CCA-B1BD-40B2-A953-97FFF89A2564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FAA128C-0EE0-44DC-B17C-1E546F30CBE4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63A587B-725D-4BA8-8236-D34E345EC720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1EF8839-3268-4DE7-B7D1-9F419E1870CC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15E523B-93D2-452B-8736-4E5E429DF210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513EB0-CD9F-4BC5-A6AB-6762BD60DA93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6F3C0F-47B6-490E-A869-25A3A8B393F7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EF987AA-C929-4D84-802F-9F7864C762B6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1116037-679B-4258-8C3A-6E849F70E35D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A7B3A93-9941-4760-8BBA-CEA19C56475A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0A4C9FA-CC62-4701-A791-F402F86392BD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9A862C-74CA-4CB1-84F5-522705506160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D9E701-A357-44AD-A58B-F097E46ECAEB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7EE5950-ECA0-43B8-B647-6315EB61268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DC137C0-F672-4DF2-87AE-4C4D2C6D15A4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21F7046-ADF5-42CB-B6AD-9B9DC8CFE1ED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69F333-215F-40F4-9282-90367AE9A13B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7B2908D-2B4D-4519-BB1D-4455B68559E0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3C04A3-7DDA-40C8-AAFE-1C56525EA2EC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945F28-FDE9-423A-B2FD-9756DEC8A1FE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6B13175-23E2-453B-B9A2-B573DBD9535B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575DB90-77B5-4FFE-BBAC-03B5F1B5E6F8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E57C7A-3801-4A24-97CC-EC54F9BF86A6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C9ABD37-BC1D-439A-A611-D19CD621BDD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2C05A0D-3BB8-4A06-B0AA-9941B4C89259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204E1-8CCE-464C-8333-706FD24A6443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A6E5BA-8ABD-4EFA-9DDE-282F8D2968AB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021313F-0198-44B9-BA26-AACCA9571A4D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76FA25-9147-44AF-A651-B63C695DC620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3CE1189-FD26-43C1-AA9F-9266AB226436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4156075-3CE4-4487-8666-8F2CCEFD44D9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63CF3D7-D37D-46BF-A880-C95F75AACB27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82D0C86-F7D0-4FB0-A765-C76C264A7E24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B3737C4-79FA-48A1-A534-645DE051C916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BCCBBF2-88A9-4811-B201-5CC84C00F658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6E41366-77BD-41B2-B9D8-30B32D23E391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6052FE7-F7E3-44C8-8D54-F4916708EFD3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E801AD7-67B3-4A58-9EF9-039AD3A5EA14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5AE243A-20DD-4F53-BB8D-2E9D678A6EF0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C41484-08F0-4D66-99F2-2153AE13202B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0B57E8F-792A-41FB-95E5-2DA8A23A0BC9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D5AB38-BB6F-48B5-8EBD-5FCD23869E75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F3F3B70-A583-4423-B35C-677E07E89E6E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C3C5C7-68B0-4A8D-8C2B-7681A4BFF6F7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3247D9-0846-4BD8-862F-F20C3F14DBB5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E4BDC13-6640-4F1E-B646-E21690D726CC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E669B5E-5A0C-4D36-9FC6-4BBC7A60BFF1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EE69F52-8761-473B-9890-C48C38140E3C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882BE4D-3696-489E-A566-026BB8AE0C36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32E52CB-2469-4AF9-BA04-2BFE7A715CA7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B09220A-97C6-4896-9C3E-6AFC6B53AC75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EC7F54-EBCD-4409-8450-462DA9E0EAE6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4BF457B-7763-433B-B6C1-1E25452DE61E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FFA88C9-D149-4CA9-914E-440BAE13A952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FB1EB29-C973-4CF8-A19E-0EE73BC21CDA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4902745-C909-4B01-AC1A-11834A94DDDA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FE9EA67-B412-4FAD-9469-FBFF853EE416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BB772F1-F97A-4955-BAF8-536C3105B61D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2223199-F21A-486F-99EC-612E1A7AA2CB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B441799-AD5E-43E8-9CC4-1EEEADE89FAA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47BC31F-6569-46C7-B7EC-00F8C1D3D5D9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9BBB61F-1687-4C55-A1CA-DD22BD6DAC3E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0C65674-7A78-475C-9957-655ABEE8511E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82EF330-3E78-42B0-8010-226DEF59D149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EE47E52-7E93-44F4-8325-87294FBAA08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50EA9E3-FBEE-4340-BF5F-E3A27B3AECD9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D4F0D7-897F-4988-8A7F-071EF7147E33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E2A791C-31CE-49BD-AF18-E05BA218F6E2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F71578-6180-41DD-9BD4-0D3E9D36AB3A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D7563D-8A0C-4E74-B7D3-E7E8F1C9057F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28A258-EF88-43EF-8A47-6F32D27CC823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1989986-A958-4E8B-B690-E2A7E9DAF3D1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0F9C2DC-26DE-4F33-9389-CCD86B55989B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1DDA702-4839-49E0-A12B-AE3BBE66EF12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E75D1BB-36E6-42BF-AB2F-4B511C08A509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F601919-AD8C-48A7-A273-404A0F87FE0E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9BD4587-D2B9-41E9-8FEE-59010C314BC1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FD32A2E-74FE-4BA1-8E71-AD602A29CA1F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D0B4528-AA53-49FB-AE8F-DD3678AC0BA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31669D1-66C5-4976-9E38-02258A8F3B44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C498A8C-7E06-4FA5-BFCB-54754CA95067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BDD480B-D0F4-4160-8396-6B785CE92CEB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8EB2CDC-D316-442A-A386-7D52AA7DA176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DABE1E-AC3A-4D65-8DEB-D6B97260A88E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170DC6D-6D2E-4D32-8857-7FCF1F6579CC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6314760-0B69-4DB4-B43F-85594DA1EC23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5B021-7AB0-457F-8574-D4CBA0AD57DB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584558-74C2-4B65-86FC-5B94E4CA39D5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E0EBA32-0DD1-4C11-A86B-0E725E6A93DA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F1E99F7-8DC4-4255-89B6-7B1DA20DA743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9C99AB4-464F-4BAE-886A-BD77579B3DED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A25BAA6-74FF-4485-A9FF-AAE975DA1916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D209943-0657-42F4-A3D1-8EBBF6668C5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7D524D-6BB2-4D19-9BBB-EF9A5FDFB8A0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E280C9F-1306-4439-9C2A-21C033023C1C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BC093EC-1723-479A-928F-6B6C94B00802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4BBC9F-B2F8-4758-A074-B52A2B5B8835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D6F51FE-61F4-459E-89A7-B941CD92A474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1CD26DF-CE9D-4175-8013-2A4E79248989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461578E-8404-40AE-8F57-5FBD6D278EEE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0A94B5D-B52B-4FB0-9F16-F7D4A145F3A0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D2FA363-6451-413D-BF1C-B8F0F5FFE2CD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63FE29-AB6F-4209-A156-0EF9C9E64EFE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95344CC-B042-4254-AC8B-2469BBADD731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E2F7C1E-9106-4B6C-B537-1D58791BE01E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D26BFD5-88F0-458A-B4AD-FB42B6F147EE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4E41601-6A4D-43F5-8EAB-34614D22537A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1951FFA-BE30-4E53-90A7-9FF87E83A1DB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101F8AD-58E2-4EB5-BDC1-67E3ACA977A3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92740FF-4D6B-45B5-9045-43ECD8215804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5CF0795-5F07-4D40-8EB3-286EF005F3F5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FC45A2-E6AD-44A6-94E6-B4D049494737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13AD78-ACD0-4661-A08C-D8FEBF59786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712C59-CAA4-4AE4-967E-D588B09B872C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6292E5D-412D-4B54-AC7E-87A86F90B2A1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EC3F28-17CB-4EF8-8DF8-DA98D2034700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CF7F62-6FC0-4E30-A2FB-24EB061AD9BC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5F570C5-ECC0-43B3-846B-031236768DB3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79213D2-FDCC-4ECC-AB17-407814B01700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27601BC-64CE-4634-A714-0D9BA83B252D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605D572-D0D7-490F-8A82-3221B1C9CF70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4A6E70D-CAF0-4238-B8A6-249B9E65BABE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DFFB100-113A-4CC4-95C9-2F023802A7BC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60E4DDA-E6FC-4E78-809B-4152B9D7B45C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5146921-0513-4015-9331-C872A96E1625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DE6871D-B9BC-4A14-AACD-131BBF643AC3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D2EEBD3-AF94-46A9-9AF6-7A96BE86CE4B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3EB7704-7467-4A11-8F5B-7104A256C4C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B23BDB1-0C1F-45FC-89DF-1A31DF97400E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BC0A62A-65C7-4B2D-9853-21E100E846E6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1B2EF0-06B8-4854-BE28-ABE3F4DA0495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7800138-21D2-4AC9-90AD-43B982F84F6B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E2DC286-388E-4818-ABC6-101D659CD291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715B7E9-5542-4439-AF16-2B9F90FCA16A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04C6988-8EEA-49F0-B3F1-680B9A7425F9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A9AB191-11DD-4010-8F28-C4DF78FA1969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F2DCF8F-4E39-4C32-AE6D-3F71CC5722EC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88A7A65-61FB-4236-8D5F-F85C1392D358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E1EE728-4B69-4D08-B36A-226E80C6A931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516220-38FA-4D83-B6EF-48ACE51F06B5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2023673-DBB1-4266-BEDC-32CBD1ECEEF5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DA919A4-8162-489B-B1DC-EBCE35D48E1A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C5519B8-2061-4E9A-9B0E-0F9029569EED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800517-E464-46FA-86EC-46814846DFBC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0604412-D7F1-4EDD-83AC-D593ACE695F0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9F31581-E478-475A-9EF4-E5D693E33B87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230EA51-DFDB-4BF6-8D5E-C051D2745BCC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DC2463F-CC88-4244-BF4E-E857588E8523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780472D-A8F1-4868-88DD-2FDC4173020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A8150DF-16D2-421D-BB9F-FA37D66F6A6B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C74670E-A095-47C7-AA62-A6001CBED5DB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9015956-5D89-4516-8C70-2931128906D8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F7C3D89-CD5B-449F-B336-C6B7723D9541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AE0F139-90B5-4ECF-A149-E3E002F96AEE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410EA5F-118E-422A-87B4-101598F98C9C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B61C828-075F-4767-BC54-EAFB0026DB3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8F3131-988F-4CD2-A846-92E2DDF0261D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84B04C-9580-444D-B7BE-E536A25EAB63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B6D5D24-ED71-4E02-8C1E-2E40DFEA73D2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A054D5E-E73E-4501-B6F0-7FDC40D73143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E676034-5058-485E-B491-00EBB72E545D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6547236-B59E-4C07-B9CB-59C88319BC9D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7AAD6A3-E257-493E-883B-FC63CE82163D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450E947-2EE5-4E49-84E1-C6009781BE5F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F2396B-0944-4AB3-9F28-DEBC7051C881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4E9317-DBA0-4E6E-92B5-AF4CA14802B0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D7B52371-B897-4D25-8CB3-8FBE34E7DBC4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C003AA9-6720-4601-ABC0-99CAB38E3379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9EF9566-B099-4D06-A7C3-C8E843FC694A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F6AE6AE-A871-4FF6-B55C-A29621C37EF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50B6E6-446C-4037-BD99-A932168CBE3B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924E7B6-566D-4F46-85CF-F36FFA66E387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F755A9-8E1A-47E6-976D-DF820E21C2A6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A09A34A-7915-434C-885C-2F5180984B33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C0879E0-A874-4992-B26F-789C49BB53C1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BC09ABC-67C1-4ABE-A9E7-ED769CE16264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310B174-F7BA-4D73-BF3F-411804042490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C740245-4866-4505-B78B-8BF74C6EB1B2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508EA07-8803-45F2-9BF5-E6F936576BE3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E18D768-FF0D-4277-943E-A9385F8BFD0D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95B9A33-0F72-47FF-9788-18AC4F9BD75A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1DCB6FA3-5B34-4F1F-8BEB-0D6E9C4179DB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E04333E-429D-48FF-98EF-4A466DA03BB7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5366AAF-FFE0-4278-869F-CFEFDC45375C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DC7694-0292-4BF8-B5FD-77A15D9FB319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06DFAF9-FAC5-4666-8FD2-AD5B307D6BA1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6A946E8-05DE-4A42-9B4D-2848737B7F58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659EC31-2CDF-46C6-BABA-3A3BCBFC7C64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8722D35-E7A2-4325-8748-991DDA0E3CEF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4D2433F-E60B-461D-B051-D7DB99061AFA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4CDF591-8FB0-4213-BB34-90F22B944BF7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3454FA7-E906-473C-9C8A-2AD3BE7B7114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1AA7BFB-79EE-4926-80B0-289A4B24948D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6F5A3AE-1C11-4F22-94B4-BD4360A7961F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E8EA495-8268-44E3-A893-18C30EB56619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D97497F2-B940-4FF4-B93F-37F87F049F4F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D66F39A5-0019-4BC7-BAFC-EA7F68D10C05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D36AEA4-61C7-4E16-B3C7-01044B980B34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217B7C1-05B2-4F71-BE63-39E64854E5FA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17FF6D05-839E-492E-B261-9B3A80639060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4E97DC2-C4FE-4DDC-ADA9-E27F12943387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2D6AD92A-A18E-4EBF-B359-BBE6A9E5142A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D48CDA9-2D3B-42B4-8297-DE5CA382A4ED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767A2B3-0978-41D3-AFA2-E83A1375595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D0F0EF-B34E-4587-B8FE-CD579E47E56E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835D21D-BCBA-4E35-8935-3ED8BAEAEF93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243EF4B-1786-4220-9218-A185836F9FA4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A59FA2-CF4F-4926-B7AC-86913BC8229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B41B63A-9AF8-4F3D-B767-BEEF1D06CE05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1A45ECF-D916-419E-A934-22ACCA410773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9C94E9A6-679C-453F-917C-845B73AC8727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5DE4665-5C97-45EE-B626-229306C845E8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FF7D294-31F3-48BC-AA78-C864BDDDDD79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66F596B-0ECD-4D39-9A2F-5553302C23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96772C12-F00B-4133-A0C0-C3C4C324EC85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E983999-F059-46C4-9470-6AC47E4B70E1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A831C73-D73D-4331-A3B5-8F024ECA045C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F5D7AB5-6431-4E78-983D-7F018A7BD54C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D205B0F-3B9D-4AF9-B8D0-D8D31B237791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EB26A21C-4F58-48A0-984F-721CCA7CE28D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FEE14CE0-B54F-439B-AA72-07256FA2936F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3D6F0C9-23FA-47C4-8FB2-68FCD61BEABF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81B2D90-0091-4D24-B7A9-6BC4DEF03232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F1C8E4E6-5502-4EAC-8EC8-016EBE4200E1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E8D8437B-2693-4EB9-8D22-33AABB66DCD5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BAFC8BD-19EA-4D4A-B982-1A990F8FDDDD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F221191-528F-49A8-B9C4-2E1EB67A99EF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B8B04D8-B6A4-4622-A244-C1FAF3C87CA6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37FFAC1-1467-4D7F-BDCF-878FA50B2A4C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4690BD3B-CA29-4C03-BE57-024BD32EE0FE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A83875E-A003-4E1B-841D-21944B7C9C3D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63FFC54-CB90-4BC5-909A-D140247D639B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D914A69-378C-4DDE-844F-43B0E0919B07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275DF76-F317-4802-96AF-9C254DFA0947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0CD69E6-75ED-4D8E-BF51-635E8DDCC1E1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18F9C6F5-FDF8-4CB2-8F2D-00D282B90943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2AACC260-6420-468B-8A13-0FAFE82BFEB0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0" name="Text Placeholder 514">
            <a:extLst>
              <a:ext uri="{FF2B5EF4-FFF2-40B4-BE49-F238E27FC236}">
                <a16:creationId xmlns:a16="http://schemas.microsoft.com/office/drawing/2014/main" id="{3CD3B241-1414-4D7C-9E18-D6A009671F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01" name="Slide Number Placeholder 6">
            <a:extLst>
              <a:ext uri="{FF2B5EF4-FFF2-40B4-BE49-F238E27FC236}">
                <a16:creationId xmlns:a16="http://schemas.microsoft.com/office/drawing/2014/main" id="{D4769043-4758-494E-8005-E4994452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78EC2-810D-426C-84A0-A07CDB278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325" y="1065213"/>
            <a:ext cx="10463213" cy="5213350"/>
          </a:xfrm>
          <a:prstGeom prst="rect">
            <a:avLst/>
          </a:prstGeom>
        </p:spPr>
        <p:txBody>
          <a:bodyPr/>
          <a:lstStyle>
            <a:lvl1pPr>
              <a:buClr>
                <a:srgbClr val="F27228"/>
              </a:buClr>
              <a:defRPr sz="1600">
                <a:solidFill>
                  <a:srgbClr val="36365C"/>
                </a:solidFill>
              </a:defRPr>
            </a:lvl1pPr>
            <a:lvl2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2pPr>
            <a:lvl3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3pPr>
            <a:lvl4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4pPr>
            <a:lvl5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2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07E7E53E-AF76-4FB9-A56D-EB30D00BBE5D}"/>
              </a:ext>
            </a:extLst>
          </p:cNvPr>
          <p:cNvSpPr/>
          <p:nvPr userDrawn="1"/>
        </p:nvSpPr>
        <p:spPr>
          <a:xfrm>
            <a:off x="871311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934987E4-1412-4629-837D-1B54E55565C5}"/>
              </a:ext>
            </a:extLst>
          </p:cNvPr>
          <p:cNvGrpSpPr/>
          <p:nvPr userDrawn="1"/>
        </p:nvGrpSpPr>
        <p:grpSpPr>
          <a:xfrm>
            <a:off x="745732" y="1473112"/>
            <a:ext cx="5138941" cy="2284720"/>
            <a:chOff x="745732" y="1473112"/>
            <a:chExt cx="5138941" cy="2284720"/>
          </a:xfrm>
        </p:grpSpPr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2EE8B57F-1958-4123-BF88-0532133EA6AC}"/>
                </a:ext>
              </a:extLst>
            </p:cNvPr>
            <p:cNvSpPr/>
            <p:nvPr/>
          </p:nvSpPr>
          <p:spPr>
            <a:xfrm flipH="1" flipV="1">
              <a:off x="745732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F2FC5C41-8CD9-49EF-9B7F-C06D696BF209}"/>
                </a:ext>
              </a:extLst>
            </p:cNvPr>
            <p:cNvCxnSpPr>
              <a:cxnSpLocks/>
              <a:endCxn id="615" idx="2"/>
            </p:cNvCxnSpPr>
            <p:nvPr/>
          </p:nvCxnSpPr>
          <p:spPr>
            <a:xfrm flipH="1">
              <a:off x="3000936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>
            <a:extLst>
              <a:ext uri="{FF2B5EF4-FFF2-40B4-BE49-F238E27FC236}">
                <a16:creationId xmlns:a16="http://schemas.microsoft.com/office/drawing/2014/main" id="{6A23DF21-5EB1-4C76-958E-7AADF5F6AA75}"/>
              </a:ext>
            </a:extLst>
          </p:cNvPr>
          <p:cNvSpPr/>
          <p:nvPr/>
        </p:nvSpPr>
        <p:spPr>
          <a:xfrm>
            <a:off x="6604164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284693C2-4A37-40C0-B388-19AB78EE9D48}"/>
              </a:ext>
            </a:extLst>
          </p:cNvPr>
          <p:cNvGrpSpPr/>
          <p:nvPr userDrawn="1"/>
        </p:nvGrpSpPr>
        <p:grpSpPr>
          <a:xfrm>
            <a:off x="6478585" y="1473112"/>
            <a:ext cx="5138941" cy="2284720"/>
            <a:chOff x="6478585" y="1473112"/>
            <a:chExt cx="5138941" cy="2284720"/>
          </a:xfrm>
        </p:grpSpPr>
        <p:sp>
          <p:nvSpPr>
            <p:cNvPr id="624" name="Arc 623">
              <a:extLst>
                <a:ext uri="{FF2B5EF4-FFF2-40B4-BE49-F238E27FC236}">
                  <a16:creationId xmlns:a16="http://schemas.microsoft.com/office/drawing/2014/main" id="{74704E81-2DCD-4ACA-AFC2-01C39A8CA9F6}"/>
                </a:ext>
              </a:extLst>
            </p:cNvPr>
            <p:cNvSpPr/>
            <p:nvPr/>
          </p:nvSpPr>
          <p:spPr>
            <a:xfrm flipH="1" flipV="1">
              <a:off x="6478585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CBA07E70-916A-475C-B6FF-28BC036900B3}"/>
                </a:ext>
              </a:extLst>
            </p:cNvPr>
            <p:cNvCxnSpPr>
              <a:cxnSpLocks/>
              <a:endCxn id="624" idx="2"/>
            </p:cNvCxnSpPr>
            <p:nvPr/>
          </p:nvCxnSpPr>
          <p:spPr>
            <a:xfrm flipH="1">
              <a:off x="8733789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AB72D2B8-74A2-47DD-81D2-0DA0FC30667A}"/>
              </a:ext>
            </a:extLst>
          </p:cNvPr>
          <p:cNvGrpSpPr/>
          <p:nvPr userDrawn="1"/>
        </p:nvGrpSpPr>
        <p:grpSpPr>
          <a:xfrm>
            <a:off x="745732" y="4001547"/>
            <a:ext cx="5138941" cy="2284720"/>
            <a:chOff x="573326" y="1181694"/>
            <a:chExt cx="5138941" cy="2284720"/>
          </a:xfrm>
        </p:grpSpPr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BB20CBA8-E438-478A-A13E-4BF134C262F3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Arc 630">
              <a:extLst>
                <a:ext uri="{FF2B5EF4-FFF2-40B4-BE49-F238E27FC236}">
                  <a16:creationId xmlns:a16="http://schemas.microsoft.com/office/drawing/2014/main" id="{4A01550A-02A7-4286-A688-1E7158406B44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A88189C5-EAAF-443F-922E-23449E0F3DEC}"/>
                </a:ext>
              </a:extLst>
            </p:cNvPr>
            <p:cNvCxnSpPr>
              <a:cxnSpLocks/>
              <a:endCxn id="631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9498E848-8C3E-45E9-BC9D-1B720582EBA4}"/>
              </a:ext>
            </a:extLst>
          </p:cNvPr>
          <p:cNvGrpSpPr/>
          <p:nvPr userDrawn="1"/>
        </p:nvGrpSpPr>
        <p:grpSpPr>
          <a:xfrm>
            <a:off x="6478585" y="4001547"/>
            <a:ext cx="5138941" cy="2284720"/>
            <a:chOff x="573326" y="1181694"/>
            <a:chExt cx="5138941" cy="2284720"/>
          </a:xfrm>
        </p:grpSpPr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75AB504D-7BCA-48BD-A8D1-5ABB09794CFF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Arc 639">
              <a:extLst>
                <a:ext uri="{FF2B5EF4-FFF2-40B4-BE49-F238E27FC236}">
                  <a16:creationId xmlns:a16="http://schemas.microsoft.com/office/drawing/2014/main" id="{18265819-226E-4861-8844-5077B9CDDA63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DFE31997-59AA-4F43-AB30-6B6152E6AFD5}"/>
                </a:ext>
              </a:extLst>
            </p:cNvPr>
            <p:cNvCxnSpPr>
              <a:cxnSpLocks/>
              <a:endCxn id="640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1249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14102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14102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1249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61501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2FC5C41-8CD9-49EF-9B7F-C06D696BF209}"/>
              </a:ext>
            </a:extLst>
          </p:cNvPr>
          <p:cNvCxnSpPr>
            <a:cxnSpLocks/>
          </p:cNvCxnSpPr>
          <p:nvPr/>
        </p:nvCxnSpPr>
        <p:spPr>
          <a:xfrm flipH="1">
            <a:off x="3000936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CBA07E70-916A-475C-B6FF-28BC036900B3}"/>
              </a:ext>
            </a:extLst>
          </p:cNvPr>
          <p:cNvCxnSpPr>
            <a:cxnSpLocks/>
          </p:cNvCxnSpPr>
          <p:nvPr/>
        </p:nvCxnSpPr>
        <p:spPr>
          <a:xfrm flipH="1">
            <a:off x="8733789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A88189C5-EAAF-443F-922E-23449E0F3DEC}"/>
              </a:ext>
            </a:extLst>
          </p:cNvPr>
          <p:cNvCxnSpPr>
            <a:cxnSpLocks/>
          </p:cNvCxnSpPr>
          <p:nvPr userDrawn="1"/>
        </p:nvCxnSpPr>
        <p:spPr>
          <a:xfrm flipH="1">
            <a:off x="3000936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DFE31997-59AA-4F43-AB30-6B6152E6AFD5}"/>
              </a:ext>
            </a:extLst>
          </p:cNvPr>
          <p:cNvCxnSpPr>
            <a:cxnSpLocks/>
          </p:cNvCxnSpPr>
          <p:nvPr userDrawn="1"/>
        </p:nvCxnSpPr>
        <p:spPr>
          <a:xfrm flipH="1">
            <a:off x="8733789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981249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4102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714102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81249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 userDrawn="1"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4E80DDF3-5D83-4725-9CC7-967E99A54CE2}"/>
              </a:ext>
            </a:extLst>
          </p:cNvPr>
          <p:cNvSpPr txBox="1"/>
          <p:nvPr userDrawn="1"/>
        </p:nvSpPr>
        <p:spPr>
          <a:xfrm>
            <a:off x="981249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75810140-58E4-48CB-BE93-50C9C2AC6892}"/>
              </a:ext>
            </a:extLst>
          </p:cNvPr>
          <p:cNvSpPr txBox="1"/>
          <p:nvPr userDrawn="1"/>
        </p:nvSpPr>
        <p:spPr>
          <a:xfrm>
            <a:off x="6714102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B800171C-E47D-408A-9C30-A437220D729E}"/>
              </a:ext>
            </a:extLst>
          </p:cNvPr>
          <p:cNvSpPr txBox="1"/>
          <p:nvPr userDrawn="1"/>
        </p:nvSpPr>
        <p:spPr>
          <a:xfrm>
            <a:off x="981249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6E6CAD97-0729-4A56-9AC0-6B4C14AB50A1}"/>
              </a:ext>
            </a:extLst>
          </p:cNvPr>
          <p:cNvSpPr txBox="1"/>
          <p:nvPr userDrawn="1"/>
        </p:nvSpPr>
        <p:spPr>
          <a:xfrm>
            <a:off x="6714102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5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F2BD289-9A7E-4C95-BF9E-60BC6DFB8E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sp>
        <p:nvSpPr>
          <p:cNvPr id="516" name="Text Placeholder 514">
            <a:extLst>
              <a:ext uri="{FF2B5EF4-FFF2-40B4-BE49-F238E27FC236}">
                <a16:creationId xmlns:a16="http://schemas.microsoft.com/office/drawing/2014/main" id="{517DE0F5-DC4C-47B6-BDF5-D78C5C1370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907302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6517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by FPT Software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649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10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eaborn.pydata.org/" TargetMode="External"/><Relationship Id="rId3" Type="http://schemas.openxmlformats.org/officeDocument/2006/relationships/hyperlink" Target="https://scikit-learn.org/stable/install.html" TargetMode="External"/><Relationship Id="rId7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cipy.org/" TargetMode="Externa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s://www.tensorflow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993437-76D4-41C8-A7CE-2BAF87E26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319" y="3250200"/>
            <a:ext cx="5650805" cy="757130"/>
          </a:xfrm>
        </p:spPr>
        <p:txBody>
          <a:bodyPr/>
          <a:lstStyle/>
          <a:p>
            <a:r>
              <a:rPr lang="en-US" sz="4800" dirty="0"/>
              <a:t>DSP305 Guideline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082B8-3EC5-423D-97B6-EB802BF936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7935" y="4668561"/>
            <a:ext cx="2825579" cy="258532"/>
          </a:xfrm>
        </p:spPr>
        <p:txBody>
          <a:bodyPr/>
          <a:lstStyle/>
          <a:p>
            <a:r>
              <a:rPr lang="en-US" dirty="0"/>
              <a:t>&lt;Your account&gt;, &lt;Date&gt;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8E5A675-9B9B-42F2-91DC-92B842329E08}"/>
              </a:ext>
            </a:extLst>
          </p:cNvPr>
          <p:cNvSpPr txBox="1">
            <a:spLocks/>
          </p:cNvSpPr>
          <p:nvPr/>
        </p:nvSpPr>
        <p:spPr>
          <a:xfrm>
            <a:off x="601398" y="5151197"/>
            <a:ext cx="2825579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trilhfx04825@funix.edu.vn,  01/02/2021</a:t>
            </a:r>
          </a:p>
        </p:txBody>
      </p:sp>
    </p:spTree>
    <p:extLst>
      <p:ext uri="{BB962C8B-B14F-4D97-AF65-F5344CB8AC3E}">
        <p14:creationId xmlns:p14="http://schemas.microsoft.com/office/powerpoint/2010/main" val="395602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4CA447C-B573-4D5C-BFE6-6890F962B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1492038"/>
            <a:ext cx="5672879" cy="27589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29673" y="174906"/>
            <a:ext cx="5938055" cy="574902"/>
          </a:xfrm>
        </p:spPr>
        <p:txBody>
          <a:bodyPr/>
          <a:lstStyle/>
          <a:p>
            <a:r>
              <a:rPr lang="en-US" sz="2950" dirty="0"/>
              <a:t>4.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chương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 </a:t>
            </a:r>
            <a:r>
              <a:rPr lang="en-US" sz="3200" dirty="0" err="1"/>
              <a:t>dự</a:t>
            </a:r>
            <a:r>
              <a:rPr lang="en-US" sz="3200" dirty="0"/>
              <a:t> </a:t>
            </a:r>
            <a:r>
              <a:rPr lang="en-US" sz="3200" dirty="0" err="1"/>
              <a:t>đoán</a:t>
            </a:r>
            <a:endParaRPr lang="en-US" sz="2950" dirty="0"/>
          </a:p>
          <a:p>
            <a:endParaRPr lang="en-US" sz="2950" dirty="0"/>
          </a:p>
          <a:p>
            <a:endParaRPr lang="en-US" sz="2950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13BC645A-D3FF-44C8-B218-2965CDA249D8}"/>
              </a:ext>
            </a:extLst>
          </p:cNvPr>
          <p:cNvSpPr txBox="1">
            <a:spLocks/>
          </p:cNvSpPr>
          <p:nvPr/>
        </p:nvSpPr>
        <p:spPr>
          <a:xfrm>
            <a:off x="2922034" y="906888"/>
            <a:ext cx="6791393" cy="458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Chú</a:t>
            </a:r>
            <a:r>
              <a:rPr lang="en-US" sz="1800" b="1" dirty="0"/>
              <a:t> ý </a:t>
            </a:r>
            <a:r>
              <a:rPr lang="en-US" sz="1800" b="1" dirty="0" err="1"/>
              <a:t>triển</a:t>
            </a:r>
            <a:r>
              <a:rPr lang="en-US" sz="1800" b="1" dirty="0"/>
              <a:t> </a:t>
            </a:r>
            <a:r>
              <a:rPr lang="en-US" sz="1800" b="1" dirty="0" err="1"/>
              <a:t>khai</a:t>
            </a:r>
            <a:r>
              <a:rPr lang="en-US" sz="1800" b="1" dirty="0"/>
              <a:t> </a:t>
            </a:r>
            <a:r>
              <a:rPr lang="en-US" sz="1800" b="1" dirty="0" err="1"/>
              <a:t>sử</a:t>
            </a:r>
            <a:r>
              <a:rPr lang="en-US" sz="1800" b="1" dirty="0"/>
              <a:t> </a:t>
            </a:r>
            <a:r>
              <a:rPr lang="en-US" sz="1800" b="1" dirty="0" err="1"/>
              <a:t>dụng</a:t>
            </a:r>
            <a:r>
              <a:rPr lang="en-US" sz="1800" b="1" dirty="0"/>
              <a:t> </a:t>
            </a:r>
            <a:r>
              <a:rPr lang="en-US" sz="1800" b="1" dirty="0" err="1"/>
              <a:t>cho</a:t>
            </a:r>
            <a:r>
              <a:rPr lang="en-US" sz="1800" b="1" dirty="0"/>
              <a:t> </a:t>
            </a:r>
            <a:r>
              <a:rPr lang="en-US" sz="1800" b="1" dirty="0" err="1"/>
              <a:t>khách</a:t>
            </a:r>
            <a:r>
              <a:rPr lang="en-US" sz="1800" b="1" dirty="0"/>
              <a:t> </a:t>
            </a:r>
            <a:r>
              <a:rPr lang="en-US" sz="1800" b="1" dirty="0" err="1"/>
              <a:t>hàng</a:t>
            </a:r>
            <a:r>
              <a:rPr lang="en-US" sz="1800" b="1" dirty="0"/>
              <a:t> (client side process)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5BBA0B3-F599-45A0-BBA0-5E494C433CFB}"/>
              </a:ext>
            </a:extLst>
          </p:cNvPr>
          <p:cNvSpPr txBox="1">
            <a:spLocks/>
          </p:cNvSpPr>
          <p:nvPr/>
        </p:nvSpPr>
        <p:spPr>
          <a:xfrm>
            <a:off x="7290188" y="1492038"/>
            <a:ext cx="3499732" cy="1498049"/>
          </a:xfrm>
          <a:prstGeom prst="rect">
            <a:avLst/>
          </a:prstGeom>
          <a:solidFill>
            <a:srgbClr val="C1F173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i="1" u="sng" dirty="0" err="1"/>
              <a:t>new_race_data</a:t>
            </a:r>
            <a:endParaRPr lang="en-US" i="1" u="sng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030A3F4-3EA6-49AA-9E39-C2AC8317DFCC}"/>
              </a:ext>
            </a:extLst>
          </p:cNvPr>
          <p:cNvSpPr txBox="1">
            <a:spLocks/>
          </p:cNvSpPr>
          <p:nvPr/>
        </p:nvSpPr>
        <p:spPr>
          <a:xfrm>
            <a:off x="1028699" y="4338358"/>
            <a:ext cx="4146805" cy="1943570"/>
          </a:xfrm>
          <a:prstGeom prst="rect">
            <a:avLst/>
          </a:prstGeom>
          <a:solidFill>
            <a:srgbClr val="C1F173"/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Chỉ</a:t>
            </a:r>
            <a:r>
              <a:rPr lang="en-US" sz="1800" b="1" dirty="0"/>
              <a:t> </a:t>
            </a:r>
            <a:r>
              <a:rPr lang="en-US" sz="1800" b="1" dirty="0" err="1"/>
              <a:t>cần</a:t>
            </a:r>
            <a:r>
              <a:rPr lang="en-US" sz="1800" b="1" dirty="0"/>
              <a:t> </a:t>
            </a:r>
            <a:r>
              <a:rPr lang="en-US" sz="1800" b="1" dirty="0" err="1"/>
              <a:t>dùng</a:t>
            </a:r>
            <a:r>
              <a:rPr lang="en-US" sz="1800" b="1" dirty="0"/>
              <a:t> 2 file </a:t>
            </a:r>
            <a:r>
              <a:rPr lang="en-US" sz="1800" b="1" dirty="0" err="1"/>
              <a:t>với</a:t>
            </a:r>
            <a:r>
              <a:rPr lang="en-US" sz="1800" b="1" dirty="0"/>
              <a:t> </a:t>
            </a:r>
            <a:r>
              <a:rPr lang="en-US" sz="1800" b="1" dirty="0" err="1"/>
              <a:t>cài</a:t>
            </a:r>
            <a:r>
              <a:rPr lang="en-US" sz="1800" b="1" dirty="0"/>
              <a:t> </a:t>
            </a:r>
            <a:r>
              <a:rPr lang="en-US" sz="1800" b="1" dirty="0" err="1"/>
              <a:t>đặt</a:t>
            </a:r>
            <a:r>
              <a:rPr lang="en-US" sz="1800" b="1" dirty="0"/>
              <a:t> </a:t>
            </a:r>
            <a:r>
              <a:rPr lang="en-US" sz="1800" b="1" dirty="0" err="1"/>
              <a:t>cơ</a:t>
            </a:r>
            <a:r>
              <a:rPr lang="en-US" sz="1800" b="1" dirty="0"/>
              <a:t> </a:t>
            </a:r>
            <a:r>
              <a:rPr lang="en-US" sz="1800" b="1" dirty="0" err="1"/>
              <a:t>bản</a:t>
            </a:r>
            <a:r>
              <a:rPr lang="en-US" sz="1800" b="1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- </a:t>
            </a:r>
            <a:r>
              <a:rPr lang="en-US" sz="1800" b="1" i="1" u="sng" dirty="0"/>
              <a:t>create_new_race_data.py</a:t>
            </a:r>
            <a:r>
              <a:rPr lang="en-US" sz="1800" b="1" i="1" dirty="0"/>
              <a:t> 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chuẩn</a:t>
            </a:r>
            <a:r>
              <a:rPr lang="en-US" sz="1800" b="1" dirty="0"/>
              <a:t> </a:t>
            </a:r>
            <a:r>
              <a:rPr lang="en-US" sz="1800" b="1" dirty="0" err="1"/>
              <a:t>bị</a:t>
            </a:r>
            <a:r>
              <a:rPr lang="en-US" sz="1800" b="1" dirty="0"/>
              <a:t> </a:t>
            </a:r>
            <a:r>
              <a:rPr lang="en-US" sz="1800" b="1" dirty="0" err="1"/>
              <a:t>dữ</a:t>
            </a:r>
            <a:r>
              <a:rPr lang="en-US" sz="1800" b="1" dirty="0"/>
              <a:t> </a:t>
            </a:r>
            <a:r>
              <a:rPr lang="en-US" sz="1800" b="1" dirty="0" err="1"/>
              <a:t>liệu</a:t>
            </a:r>
            <a:r>
              <a:rPr lang="en-US" sz="1800" b="1" dirty="0"/>
              <a:t> </a:t>
            </a:r>
            <a:r>
              <a:rPr lang="en-US" sz="1800" b="1" dirty="0" err="1"/>
              <a:t>cho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 </a:t>
            </a:r>
            <a:r>
              <a:rPr lang="en-US" sz="1800" b="1" dirty="0" err="1"/>
              <a:t>dự</a:t>
            </a:r>
            <a:r>
              <a:rPr lang="en-US" sz="1800" b="1" dirty="0"/>
              <a:t> </a:t>
            </a:r>
            <a:r>
              <a:rPr lang="en-US" sz="1800" b="1" dirty="0" err="1"/>
              <a:t>đoán</a:t>
            </a:r>
            <a:endParaRPr lang="en-US" sz="18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- </a:t>
            </a:r>
            <a:r>
              <a:rPr lang="en-US" sz="1800" b="1" i="1" u="sng" dirty="0"/>
              <a:t>client.py</a:t>
            </a:r>
            <a:r>
              <a:rPr lang="en-US" sz="1800" b="1" dirty="0"/>
              <a:t>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chạy</a:t>
            </a:r>
            <a:r>
              <a:rPr lang="en-US" sz="1800" b="1" dirty="0"/>
              <a:t> </a:t>
            </a:r>
            <a:r>
              <a:rPr lang="en-US" sz="1800" b="1" dirty="0" err="1"/>
              <a:t>chương</a:t>
            </a:r>
            <a:r>
              <a:rPr lang="en-US" sz="1800" b="1" dirty="0"/>
              <a:t> </a:t>
            </a:r>
            <a:r>
              <a:rPr lang="en-US" sz="1800" b="1" dirty="0" err="1"/>
              <a:t>trình</a:t>
            </a:r>
            <a:r>
              <a:rPr lang="en-US" sz="1800" b="1" dirty="0"/>
              <a:t> </a:t>
            </a:r>
            <a:r>
              <a:rPr lang="en-US" sz="1800" b="1" dirty="0" err="1"/>
              <a:t>dự</a:t>
            </a:r>
            <a:r>
              <a:rPr lang="en-US" sz="1800" b="1" dirty="0"/>
              <a:t> </a:t>
            </a:r>
            <a:r>
              <a:rPr lang="en-US" sz="1800" b="1" dirty="0" err="1"/>
              <a:t>đoán</a:t>
            </a:r>
            <a:r>
              <a:rPr lang="en-US" sz="1800" b="1" dirty="0"/>
              <a:t>, </a:t>
            </a:r>
            <a:r>
              <a:rPr lang="en-US" sz="1800" b="1" dirty="0" err="1"/>
              <a:t>lưu</a:t>
            </a:r>
            <a:r>
              <a:rPr lang="en-US" sz="1800" b="1" dirty="0"/>
              <a:t> </a:t>
            </a:r>
            <a:r>
              <a:rPr lang="en-US" sz="1800" b="1" dirty="0" err="1"/>
              <a:t>kết</a:t>
            </a:r>
            <a:r>
              <a:rPr lang="en-US" sz="1800" b="1" dirty="0"/>
              <a:t> </a:t>
            </a:r>
            <a:r>
              <a:rPr lang="en-US" sz="1800" b="1" dirty="0" err="1"/>
              <a:t>quả</a:t>
            </a:r>
            <a:r>
              <a:rPr lang="en-US" sz="1800" b="1" dirty="0"/>
              <a:t> </a:t>
            </a:r>
            <a:r>
              <a:rPr lang="en-US" sz="1800" b="1" dirty="0" err="1"/>
              <a:t>trả</a:t>
            </a:r>
            <a:r>
              <a:rPr lang="en-US" sz="1800" b="1" dirty="0"/>
              <a:t> </a:t>
            </a:r>
            <a:r>
              <a:rPr lang="en-US" sz="1800" b="1" dirty="0" err="1"/>
              <a:t>về</a:t>
            </a:r>
            <a:endParaRPr lang="en-US" sz="18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255251-7661-4041-ABF9-C3A91DB76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527" y="3702073"/>
            <a:ext cx="6402609" cy="257985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E4FC468-E2DE-4103-9416-4CF7ED2EAA80}"/>
              </a:ext>
            </a:extLst>
          </p:cNvPr>
          <p:cNvSpPr/>
          <p:nvPr/>
        </p:nvSpPr>
        <p:spPr>
          <a:xfrm>
            <a:off x="2405924" y="1958999"/>
            <a:ext cx="1032220" cy="20369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D2B3A0C-C185-4E6E-9A9A-1268B8B6CEF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3456432" y="2241063"/>
            <a:ext cx="3833756" cy="74902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9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53EEB-1F1E-4309-A308-178CD506E0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11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24B3109-6AD2-4DB3-9793-6F947209F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8" y="1017603"/>
            <a:ext cx="10462477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Phương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Cài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thư</a:t>
            </a:r>
            <a:r>
              <a:rPr lang="en-US" sz="2000" dirty="0"/>
              <a:t> </a:t>
            </a:r>
            <a:r>
              <a:rPr lang="en-US" sz="2000" dirty="0" err="1"/>
              <a:t>viện</a:t>
            </a:r>
            <a:r>
              <a:rPr lang="en-US" sz="2000" dirty="0"/>
              <a:t>, </a:t>
            </a:r>
            <a:r>
              <a:rPr lang="en-US" sz="2000" dirty="0" err="1"/>
              <a:t>môi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 project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project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Chạy</a:t>
            </a:r>
            <a:r>
              <a:rPr lang="en-US" sz="2000" dirty="0"/>
              <a:t> </a:t>
            </a:r>
            <a:r>
              <a:rPr lang="en-US" sz="2000" dirty="0" err="1"/>
              <a:t>chương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đoán</a:t>
            </a:r>
            <a:r>
              <a:rPr lang="en-US" sz="2000" dirty="0"/>
              <a:t> 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97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1. </a:t>
            </a:r>
            <a:r>
              <a:rPr lang="en-US" sz="3000" dirty="0" err="1"/>
              <a:t>Phương</a:t>
            </a:r>
            <a:r>
              <a:rPr lang="en-US" sz="3000" dirty="0"/>
              <a:t> </a:t>
            </a:r>
            <a:r>
              <a:rPr lang="en-US" sz="3000" dirty="0" err="1"/>
              <a:t>pháp</a:t>
            </a:r>
            <a:r>
              <a:rPr lang="en-US" sz="3000" dirty="0"/>
              <a:t> </a:t>
            </a:r>
            <a:r>
              <a:rPr lang="en-US" sz="3000" dirty="0" err="1"/>
              <a:t>xây</a:t>
            </a:r>
            <a:r>
              <a:rPr lang="en-US" sz="3000" dirty="0"/>
              <a:t> </a:t>
            </a:r>
            <a:r>
              <a:rPr lang="en-US" sz="3000" dirty="0" err="1"/>
              <a:t>dựng</a:t>
            </a:r>
            <a:r>
              <a:rPr lang="en-US" sz="3000" dirty="0"/>
              <a:t>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0FCA98A-872D-48E0-B3C3-CC12D020F344}"/>
              </a:ext>
            </a:extLst>
          </p:cNvPr>
          <p:cNvSpPr txBox="1">
            <a:spLocks/>
          </p:cNvSpPr>
          <p:nvPr/>
        </p:nvSpPr>
        <p:spPr>
          <a:xfrm>
            <a:off x="1120240" y="1064867"/>
            <a:ext cx="10336015" cy="15340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i="1" u="sng" dirty="0" err="1"/>
              <a:t>Phương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pháp</a:t>
            </a:r>
            <a:r>
              <a:rPr lang="en-US" sz="1800" b="1" i="1" u="sng" dirty="0"/>
              <a:t>:</a:t>
            </a:r>
            <a:r>
              <a:rPr lang="en-US" sz="1800" b="1" i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công</a:t>
            </a:r>
            <a:r>
              <a:rPr lang="en-US" sz="1800" b="1" dirty="0"/>
              <a:t> </a:t>
            </a:r>
            <a:r>
              <a:rPr lang="en-US" sz="1800" b="1" dirty="0" err="1"/>
              <a:t>đoạn</a:t>
            </a:r>
            <a:r>
              <a:rPr lang="en-US" sz="1800" b="1" dirty="0"/>
              <a:t> </a:t>
            </a:r>
            <a:r>
              <a:rPr lang="en-US" sz="1800" b="1" dirty="0" err="1"/>
              <a:t>chủ</a:t>
            </a:r>
            <a:r>
              <a:rPr lang="en-US" sz="1800" b="1" dirty="0"/>
              <a:t> </a:t>
            </a:r>
            <a:r>
              <a:rPr lang="en-US" sz="1800" b="1" dirty="0" err="1"/>
              <a:t>yếu</a:t>
            </a:r>
            <a:r>
              <a:rPr lang="en-US" sz="1800" b="1" dirty="0"/>
              <a:t> </a:t>
            </a:r>
            <a:r>
              <a:rPr lang="en-US" sz="1800" b="1" dirty="0" err="1"/>
              <a:t>được</a:t>
            </a:r>
            <a:r>
              <a:rPr lang="en-US" sz="1800" b="1" dirty="0"/>
              <a:t> </a:t>
            </a:r>
            <a:r>
              <a:rPr lang="en-US" sz="1800" b="1" dirty="0" err="1"/>
              <a:t>thực</a:t>
            </a:r>
            <a:r>
              <a:rPr lang="en-US" sz="1800" b="1" dirty="0"/>
              <a:t> </a:t>
            </a:r>
            <a:r>
              <a:rPr lang="en-US" sz="1800" b="1" dirty="0" err="1"/>
              <a:t>hiện</a:t>
            </a:r>
            <a:r>
              <a:rPr lang="en-US" sz="1800" b="1" dirty="0"/>
              <a:t> </a:t>
            </a:r>
            <a:r>
              <a:rPr lang="en-US" sz="1800" b="1" dirty="0" err="1"/>
              <a:t>trong</a:t>
            </a:r>
            <a:r>
              <a:rPr lang="en-US" sz="1800" b="1" dirty="0"/>
              <a:t> </a:t>
            </a:r>
            <a:r>
              <a:rPr lang="en-US" sz="1800" b="1" dirty="0" err="1"/>
              <a:t>môi</a:t>
            </a:r>
            <a:r>
              <a:rPr lang="en-US" sz="1800" b="1" dirty="0"/>
              <a:t> </a:t>
            </a:r>
            <a:r>
              <a:rPr lang="en-US" sz="1800" b="1" dirty="0" err="1"/>
              <a:t>trường</a:t>
            </a:r>
            <a:r>
              <a:rPr lang="en-US" sz="1800" b="1" dirty="0"/>
              <a:t> </a:t>
            </a:r>
            <a:r>
              <a:rPr lang="en-US" sz="1800" b="1" i="1" u="sng" dirty="0" err="1"/>
              <a:t>Jupyter</a:t>
            </a:r>
            <a:r>
              <a:rPr lang="en-US" sz="1800" b="1" i="1" u="sng" dirty="0"/>
              <a:t> Notebook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800" b="1" dirty="0" err="1"/>
              <a:t>Trong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công</a:t>
            </a:r>
            <a:r>
              <a:rPr lang="en-US" sz="1800" b="1" dirty="0"/>
              <a:t> </a:t>
            </a:r>
            <a:r>
              <a:rPr lang="en-US" sz="1800" b="1" dirty="0" err="1"/>
              <a:t>đoạn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hàm</a:t>
            </a:r>
            <a:r>
              <a:rPr lang="en-US" sz="1800" b="1" dirty="0"/>
              <a:t> </a:t>
            </a:r>
            <a:r>
              <a:rPr lang="en-US" sz="1800" b="1" dirty="0" err="1"/>
              <a:t>tiện</a:t>
            </a:r>
            <a:r>
              <a:rPr lang="en-US" sz="1800" b="1" dirty="0"/>
              <a:t> </a:t>
            </a:r>
            <a:r>
              <a:rPr lang="en-US" sz="1800" b="1" dirty="0" err="1"/>
              <a:t>ích</a:t>
            </a:r>
            <a:r>
              <a:rPr lang="en-US" sz="1800" b="1" dirty="0"/>
              <a:t> </a:t>
            </a:r>
            <a:r>
              <a:rPr lang="en-US" sz="1800" b="1" dirty="0" err="1"/>
              <a:t>được</a:t>
            </a:r>
            <a:r>
              <a:rPr lang="en-US" sz="1800" b="1" dirty="0"/>
              <a:t> </a:t>
            </a: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kế</a:t>
            </a:r>
            <a:r>
              <a:rPr lang="en-US" sz="1800" b="1" dirty="0"/>
              <a:t>, </a:t>
            </a:r>
            <a:r>
              <a:rPr lang="en-US" sz="1800" b="1" dirty="0" err="1"/>
              <a:t>chuẩn</a:t>
            </a:r>
            <a:r>
              <a:rPr lang="en-US" sz="1800" b="1" dirty="0"/>
              <a:t> </a:t>
            </a:r>
            <a:r>
              <a:rPr lang="en-US" sz="1800" b="1" dirty="0" err="1"/>
              <a:t>hóa</a:t>
            </a:r>
            <a:r>
              <a:rPr lang="en-US" sz="1800" b="1" dirty="0"/>
              <a:t>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sử</a:t>
            </a:r>
            <a:r>
              <a:rPr lang="en-US" sz="1800" b="1" dirty="0"/>
              <a:t> </a:t>
            </a:r>
            <a:r>
              <a:rPr lang="en-US" sz="1800" b="1" dirty="0" err="1"/>
              <a:t>dụng</a:t>
            </a:r>
            <a:r>
              <a:rPr lang="en-US" sz="1800" b="1" dirty="0"/>
              <a:t> </a:t>
            </a:r>
            <a:r>
              <a:rPr lang="en-US" sz="1800" b="1" dirty="0" err="1"/>
              <a:t>lại</a:t>
            </a:r>
            <a:r>
              <a:rPr lang="en-US" sz="1800" b="1" dirty="0"/>
              <a:t> </a:t>
            </a:r>
            <a:r>
              <a:rPr lang="en-US" sz="1800" b="1" dirty="0" err="1"/>
              <a:t>nhiều</a:t>
            </a:r>
            <a:r>
              <a:rPr lang="en-US" sz="1800" b="1" dirty="0"/>
              <a:t> </a:t>
            </a:r>
            <a:r>
              <a:rPr lang="en-US" sz="1800" b="1" dirty="0" err="1"/>
              <a:t>lần</a:t>
            </a:r>
            <a:endParaRPr lang="en-US" sz="1800" b="1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800" b="1" dirty="0" err="1"/>
              <a:t>Lưu</a:t>
            </a:r>
            <a:r>
              <a:rPr lang="en-US" sz="1800" b="1" dirty="0"/>
              <a:t> </a:t>
            </a:r>
            <a:r>
              <a:rPr lang="en-US" sz="1800" b="1" dirty="0" err="1"/>
              <a:t>dữ</a:t>
            </a:r>
            <a:r>
              <a:rPr lang="en-US" sz="1800" b="1" dirty="0"/>
              <a:t> </a:t>
            </a:r>
            <a:r>
              <a:rPr lang="en-US" sz="1800" b="1" dirty="0" err="1"/>
              <a:t>liệu</a:t>
            </a:r>
            <a:r>
              <a:rPr lang="en-US" sz="1800" b="1" dirty="0"/>
              <a:t> </a:t>
            </a:r>
            <a:r>
              <a:rPr lang="en-US" sz="1800" b="1" dirty="0" err="1"/>
              <a:t>cần</a:t>
            </a:r>
            <a:r>
              <a:rPr lang="en-US" sz="1800" b="1" dirty="0"/>
              <a:t> </a:t>
            </a:r>
            <a:r>
              <a:rPr lang="en-US" sz="1800" b="1" dirty="0" err="1"/>
              <a:t>thiết</a:t>
            </a:r>
            <a:r>
              <a:rPr lang="en-US" sz="1800" b="1" dirty="0"/>
              <a:t>(</a:t>
            </a:r>
            <a:r>
              <a:rPr lang="en-US" sz="1800" b="1" i="1" dirty="0"/>
              <a:t>*.csv, *.json, </a:t>
            </a:r>
            <a:r>
              <a:rPr lang="en-US" sz="1800" b="1" i="1" dirty="0" err="1"/>
              <a:t>vv</a:t>
            </a:r>
            <a:r>
              <a:rPr lang="en-US" sz="1800" b="1" dirty="0"/>
              <a:t>) </a:t>
            </a:r>
            <a:r>
              <a:rPr lang="en-US" sz="1800" b="1" dirty="0" err="1"/>
              <a:t>với</a:t>
            </a:r>
            <a:r>
              <a:rPr lang="en-US" sz="1800" b="1" dirty="0"/>
              <a:t> </a:t>
            </a:r>
            <a:r>
              <a:rPr lang="en-US" sz="1800" b="1" dirty="0" err="1"/>
              <a:t>tên</a:t>
            </a:r>
            <a:r>
              <a:rPr lang="en-US" sz="1800" b="1" dirty="0"/>
              <a:t> </a:t>
            </a:r>
            <a:r>
              <a:rPr lang="en-US" sz="1800" b="1" dirty="0" err="1"/>
              <a:t>dễ</a:t>
            </a:r>
            <a:r>
              <a:rPr lang="en-US" sz="1800" b="1" dirty="0"/>
              <a:t> </a:t>
            </a:r>
            <a:r>
              <a:rPr lang="en-US" sz="1800" b="1" dirty="0" err="1"/>
              <a:t>hiểu</a:t>
            </a:r>
            <a:r>
              <a:rPr lang="en-US" sz="1800" b="1" dirty="0"/>
              <a:t>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triển</a:t>
            </a:r>
            <a:r>
              <a:rPr lang="en-US" sz="1800" b="1" dirty="0"/>
              <a:t> </a:t>
            </a:r>
            <a:r>
              <a:rPr lang="en-US" sz="1800" b="1" dirty="0" err="1"/>
              <a:t>khai</a:t>
            </a:r>
            <a:r>
              <a:rPr lang="en-US" sz="1800" b="1" dirty="0"/>
              <a:t> </a:t>
            </a:r>
            <a:r>
              <a:rPr lang="en-US" sz="1800" b="1" dirty="0" err="1"/>
              <a:t>cho</a:t>
            </a:r>
            <a:r>
              <a:rPr lang="en-US" sz="1800" b="1" dirty="0"/>
              <a:t> </a:t>
            </a:r>
            <a:r>
              <a:rPr lang="en-US" sz="1800" b="1" dirty="0" err="1"/>
              <a:t>công</a:t>
            </a:r>
            <a:r>
              <a:rPr lang="en-US" sz="1800" b="1" dirty="0"/>
              <a:t> </a:t>
            </a:r>
            <a:r>
              <a:rPr lang="en-US" sz="1800" b="1" dirty="0" err="1"/>
              <a:t>đoạn</a:t>
            </a:r>
            <a:r>
              <a:rPr lang="en-US" sz="1800" b="1" dirty="0"/>
              <a:t> </a:t>
            </a:r>
            <a:r>
              <a:rPr lang="en-US" sz="1800" b="1" dirty="0" err="1"/>
              <a:t>sau</a:t>
            </a:r>
            <a:endParaRPr lang="en-US" sz="1800" b="1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6BB1CA1-9E66-4A52-A97A-DBFD73177B64}"/>
              </a:ext>
            </a:extLst>
          </p:cNvPr>
          <p:cNvSpPr txBox="1">
            <a:spLocks/>
          </p:cNvSpPr>
          <p:nvPr/>
        </p:nvSpPr>
        <p:spPr>
          <a:xfrm>
            <a:off x="1114682" y="2870204"/>
            <a:ext cx="2354355" cy="696890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, </a:t>
            </a:r>
            <a:r>
              <a:rPr lang="en-US" dirty="0" err="1"/>
              <a:t>gộp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8E7CB731-A2B1-435B-B15C-E9041DD2E3FF}"/>
              </a:ext>
            </a:extLst>
          </p:cNvPr>
          <p:cNvSpPr txBox="1">
            <a:spLocks/>
          </p:cNvSpPr>
          <p:nvPr/>
        </p:nvSpPr>
        <p:spPr>
          <a:xfrm>
            <a:off x="6880391" y="2859869"/>
            <a:ext cx="2047876" cy="696890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5DC6875-3300-495F-9955-06FCE5018BB0}"/>
              </a:ext>
            </a:extLst>
          </p:cNvPr>
          <p:cNvSpPr txBox="1">
            <a:spLocks/>
          </p:cNvSpPr>
          <p:nvPr/>
        </p:nvSpPr>
        <p:spPr>
          <a:xfrm>
            <a:off x="9589158" y="2859869"/>
            <a:ext cx="1867097" cy="696890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9B0C6C6-29E8-49B9-A4E1-11849430234E}"/>
              </a:ext>
            </a:extLst>
          </p:cNvPr>
          <p:cNvSpPr txBox="1">
            <a:spLocks/>
          </p:cNvSpPr>
          <p:nvPr/>
        </p:nvSpPr>
        <p:spPr>
          <a:xfrm>
            <a:off x="9244583" y="4117777"/>
            <a:ext cx="2211671" cy="666854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97BB494C-2264-41A2-B96C-3D551BB2DBFE}"/>
              </a:ext>
            </a:extLst>
          </p:cNvPr>
          <p:cNvSpPr txBox="1">
            <a:spLocks/>
          </p:cNvSpPr>
          <p:nvPr/>
        </p:nvSpPr>
        <p:spPr>
          <a:xfrm>
            <a:off x="9244582" y="5299929"/>
            <a:ext cx="2211671" cy="605424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F68712F-3151-49CD-92A0-CE7BD17CDC9C}"/>
              </a:ext>
            </a:extLst>
          </p:cNvPr>
          <p:cNvSpPr txBox="1">
            <a:spLocks/>
          </p:cNvSpPr>
          <p:nvPr/>
        </p:nvSpPr>
        <p:spPr>
          <a:xfrm>
            <a:off x="6103672" y="5236467"/>
            <a:ext cx="2499334" cy="719213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D93DB98-FE11-49D4-888F-E1008B7E10B3}"/>
              </a:ext>
            </a:extLst>
          </p:cNvPr>
          <p:cNvSpPr txBox="1">
            <a:spLocks/>
          </p:cNvSpPr>
          <p:nvPr/>
        </p:nvSpPr>
        <p:spPr>
          <a:xfrm>
            <a:off x="6096000" y="4015356"/>
            <a:ext cx="1946153" cy="666854"/>
          </a:xfrm>
          <a:prstGeom prst="rect">
            <a:avLst/>
          </a:prstGeom>
          <a:solidFill>
            <a:srgbClr val="C1F173"/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Tạo</a:t>
            </a:r>
            <a:r>
              <a:rPr lang="en-US" sz="1800" b="1" dirty="0"/>
              <a:t> </a:t>
            </a:r>
            <a:r>
              <a:rPr lang="en-US" sz="1800" b="1" dirty="0" err="1"/>
              <a:t>Api</a:t>
            </a:r>
            <a:r>
              <a:rPr lang="en-US" sz="1800" b="1" dirty="0"/>
              <a:t> </a:t>
            </a:r>
            <a:r>
              <a:rPr lang="en-US" sz="1800" b="1" dirty="0" err="1"/>
              <a:t>dự</a:t>
            </a:r>
            <a:r>
              <a:rPr lang="en-US" sz="1800" b="1" dirty="0"/>
              <a:t> </a:t>
            </a:r>
            <a:r>
              <a:rPr lang="en-US" sz="1800" b="1" dirty="0" err="1"/>
              <a:t>đoán</a:t>
            </a:r>
            <a:endParaRPr lang="en-US" sz="1800" b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BECF92-0055-47E9-BA6F-DD3180530D37}"/>
              </a:ext>
            </a:extLst>
          </p:cNvPr>
          <p:cNvSpPr/>
          <p:nvPr/>
        </p:nvSpPr>
        <p:spPr>
          <a:xfrm>
            <a:off x="3612877" y="2959694"/>
            <a:ext cx="321056" cy="3911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F5F2CD40-467F-480A-BC6F-5A639EDD9DC5}"/>
              </a:ext>
            </a:extLst>
          </p:cNvPr>
          <p:cNvSpPr/>
          <p:nvPr/>
        </p:nvSpPr>
        <p:spPr>
          <a:xfrm>
            <a:off x="10332777" y="4897694"/>
            <a:ext cx="426720" cy="277810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4AFD5E6E-13CE-4E96-AAF5-3D858AEA4294}"/>
              </a:ext>
            </a:extLst>
          </p:cNvPr>
          <p:cNvSpPr/>
          <p:nvPr/>
        </p:nvSpPr>
        <p:spPr>
          <a:xfrm>
            <a:off x="10332777" y="3697254"/>
            <a:ext cx="426720" cy="298316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D4AD3B65-D7A0-4A90-A341-602FCF4CFF93}"/>
              </a:ext>
            </a:extLst>
          </p:cNvPr>
          <p:cNvSpPr/>
          <p:nvPr/>
        </p:nvSpPr>
        <p:spPr>
          <a:xfrm>
            <a:off x="8772989" y="5380728"/>
            <a:ext cx="310555" cy="430693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BD7770E6-9FCF-48C4-B4B2-7FD8A6E17122}"/>
              </a:ext>
            </a:extLst>
          </p:cNvPr>
          <p:cNvSpPr/>
          <p:nvPr/>
        </p:nvSpPr>
        <p:spPr>
          <a:xfrm>
            <a:off x="6383009" y="2983468"/>
            <a:ext cx="321056" cy="40446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F18165B-49C5-4242-B33F-2461C96260D0}"/>
              </a:ext>
            </a:extLst>
          </p:cNvPr>
          <p:cNvSpPr/>
          <p:nvPr/>
        </p:nvSpPr>
        <p:spPr>
          <a:xfrm>
            <a:off x="9099539" y="2959694"/>
            <a:ext cx="321056" cy="3911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A51A7F05-B1E3-45DB-822A-6E0A9A9C2C3A}"/>
              </a:ext>
            </a:extLst>
          </p:cNvPr>
          <p:cNvSpPr txBox="1">
            <a:spLocks/>
          </p:cNvSpPr>
          <p:nvPr/>
        </p:nvSpPr>
        <p:spPr>
          <a:xfrm>
            <a:off x="1114682" y="4015356"/>
            <a:ext cx="4700902" cy="19194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công</a:t>
            </a:r>
            <a:r>
              <a:rPr lang="en-US" sz="1800" b="1" dirty="0"/>
              <a:t> </a:t>
            </a:r>
            <a:r>
              <a:rPr lang="en-US" sz="1800" b="1" dirty="0" err="1"/>
              <a:t>đoạn</a:t>
            </a:r>
            <a:r>
              <a:rPr lang="en-US" sz="1800" b="1" dirty="0"/>
              <a:t> </a:t>
            </a:r>
            <a:r>
              <a:rPr lang="en-US" sz="1800" b="1" dirty="0" err="1"/>
              <a:t>được</a:t>
            </a:r>
            <a:r>
              <a:rPr lang="en-US" sz="1800" b="1" dirty="0"/>
              <a:t> </a:t>
            </a:r>
            <a:r>
              <a:rPr lang="en-US" sz="1800" b="1" dirty="0" err="1"/>
              <a:t>triển</a:t>
            </a:r>
            <a:r>
              <a:rPr lang="en-US" sz="1800" b="1" dirty="0"/>
              <a:t> </a:t>
            </a:r>
            <a:r>
              <a:rPr lang="en-US" sz="1800" b="1" dirty="0" err="1"/>
              <a:t>khai</a:t>
            </a:r>
            <a:r>
              <a:rPr lang="en-US" sz="1800" b="1" dirty="0"/>
              <a:t> </a:t>
            </a:r>
            <a:r>
              <a:rPr lang="en-US" sz="1800" b="1" dirty="0" err="1"/>
              <a:t>trong</a:t>
            </a:r>
            <a:r>
              <a:rPr lang="en-US" sz="1800" b="1" dirty="0"/>
              <a:t> </a:t>
            </a:r>
            <a:r>
              <a:rPr lang="en-US" sz="1800" b="1" dirty="0" err="1"/>
              <a:t>môi</a:t>
            </a:r>
            <a:r>
              <a:rPr lang="en-US" sz="1800" b="1" dirty="0"/>
              <a:t> </a:t>
            </a:r>
            <a:r>
              <a:rPr lang="en-US" sz="1800" b="1" dirty="0" err="1"/>
              <a:t>trường</a:t>
            </a:r>
            <a:r>
              <a:rPr lang="en-US" sz="1800" b="1" dirty="0"/>
              <a:t> </a:t>
            </a:r>
            <a:r>
              <a:rPr lang="en-US" sz="1800" b="1" dirty="0" err="1"/>
              <a:t>Jupyter</a:t>
            </a:r>
            <a:r>
              <a:rPr lang="en-US" sz="1800" b="1" dirty="0"/>
              <a:t> </a:t>
            </a:r>
            <a:r>
              <a:rPr lang="en-US" sz="1800" b="1" dirty="0" err="1"/>
              <a:t>NoteBook</a:t>
            </a:r>
            <a:r>
              <a:rPr lang="en-US" sz="1800" b="1" dirty="0"/>
              <a:t>, </a:t>
            </a:r>
            <a:r>
              <a:rPr lang="en-US" sz="1800" b="1" dirty="0" err="1"/>
              <a:t>riêng</a:t>
            </a:r>
            <a:r>
              <a:rPr lang="en-US" sz="1800" b="1" dirty="0"/>
              <a:t> </a:t>
            </a:r>
            <a:r>
              <a:rPr lang="en-US" sz="1800" b="1" dirty="0" err="1"/>
              <a:t>công</a:t>
            </a:r>
            <a:r>
              <a:rPr lang="en-US" sz="1800" b="1" dirty="0"/>
              <a:t> </a:t>
            </a:r>
            <a:r>
              <a:rPr lang="en-US" sz="1800" b="1" dirty="0" err="1"/>
              <a:t>đoạn</a:t>
            </a:r>
            <a:r>
              <a:rPr lang="en-US" sz="1800" b="1" dirty="0"/>
              <a:t> </a:t>
            </a:r>
            <a:r>
              <a:rPr lang="en-US" sz="1800" b="1" dirty="0" err="1"/>
              <a:t>cuối</a:t>
            </a:r>
            <a:r>
              <a:rPr lang="en-US" sz="1800" b="1" dirty="0"/>
              <a:t> </a:t>
            </a:r>
            <a:r>
              <a:rPr lang="en-US" sz="1800" b="1" dirty="0" err="1"/>
              <a:t>cùng</a:t>
            </a:r>
            <a:r>
              <a:rPr lang="en-US" sz="1800" b="1" dirty="0"/>
              <a:t> </a:t>
            </a:r>
            <a:r>
              <a:rPr lang="en-US" sz="1800" b="1" dirty="0" err="1"/>
              <a:t>tạo</a:t>
            </a:r>
            <a:r>
              <a:rPr lang="en-US" sz="1800" b="1" dirty="0"/>
              <a:t> </a:t>
            </a:r>
            <a:r>
              <a:rPr lang="en-US" sz="1800" b="1" dirty="0" err="1"/>
              <a:t>Api</a:t>
            </a:r>
            <a:r>
              <a:rPr lang="en-US" sz="1800" b="1" dirty="0"/>
              <a:t> </a:t>
            </a:r>
            <a:r>
              <a:rPr lang="en-US" sz="1800" b="1" dirty="0" err="1"/>
              <a:t>dự</a:t>
            </a:r>
            <a:r>
              <a:rPr lang="en-US" sz="1800" b="1" dirty="0"/>
              <a:t> </a:t>
            </a:r>
            <a:r>
              <a:rPr lang="en-US" sz="1800" b="1" dirty="0" err="1"/>
              <a:t>đoán</a:t>
            </a:r>
            <a:r>
              <a:rPr lang="en-US" sz="1800" b="1" dirty="0"/>
              <a:t> </a:t>
            </a:r>
            <a:r>
              <a:rPr lang="en-US" sz="1800" b="1" dirty="0" err="1"/>
              <a:t>triển</a:t>
            </a:r>
            <a:r>
              <a:rPr lang="en-US" sz="1800" b="1" dirty="0"/>
              <a:t> </a:t>
            </a:r>
            <a:r>
              <a:rPr lang="en-US" sz="1800" b="1" dirty="0" err="1"/>
              <a:t>khai</a:t>
            </a:r>
            <a:r>
              <a:rPr lang="en-US" sz="1800" b="1" dirty="0"/>
              <a:t> </a:t>
            </a:r>
            <a:r>
              <a:rPr lang="en-US" sz="1800" b="1" dirty="0" err="1"/>
              <a:t>bằng</a:t>
            </a:r>
            <a:r>
              <a:rPr lang="en-US" sz="1800" b="1" dirty="0"/>
              <a:t> </a:t>
            </a:r>
            <a:r>
              <a:rPr lang="en-US" sz="1800" b="1" dirty="0" err="1"/>
              <a:t>SublimeText</a:t>
            </a:r>
            <a:r>
              <a:rPr lang="en-US" sz="1800" b="1" dirty="0"/>
              <a:t> </a:t>
            </a:r>
            <a:r>
              <a:rPr lang="en-US" sz="1800" b="1" dirty="0" err="1"/>
              <a:t>và</a:t>
            </a:r>
            <a:r>
              <a:rPr lang="en-US" sz="1800" b="1" dirty="0"/>
              <a:t> </a:t>
            </a:r>
            <a:r>
              <a:rPr lang="en-US" sz="1800" b="1" dirty="0" err="1"/>
              <a:t>thực</a:t>
            </a:r>
            <a:r>
              <a:rPr lang="en-US" sz="1800" b="1" dirty="0"/>
              <a:t> </a:t>
            </a:r>
            <a:r>
              <a:rPr lang="en-US" sz="1800" b="1" dirty="0" err="1"/>
              <a:t>thi</a:t>
            </a:r>
            <a:r>
              <a:rPr lang="en-US" sz="1800" b="1" dirty="0"/>
              <a:t> </a:t>
            </a:r>
            <a:r>
              <a:rPr lang="en-US" sz="1800" b="1" dirty="0" err="1"/>
              <a:t>bằng</a:t>
            </a:r>
            <a:r>
              <a:rPr lang="en-US" sz="1800" b="1" dirty="0"/>
              <a:t> </a:t>
            </a:r>
            <a:r>
              <a:rPr lang="en-US" sz="1800" b="1" dirty="0" err="1"/>
              <a:t>chế</a:t>
            </a:r>
            <a:r>
              <a:rPr lang="en-US" sz="1800" b="1" dirty="0"/>
              <a:t> </a:t>
            </a:r>
            <a:r>
              <a:rPr lang="en-US" sz="1800" b="1" dirty="0" err="1"/>
              <a:t>độ</a:t>
            </a:r>
            <a:r>
              <a:rPr lang="en-US" sz="1800" b="1" dirty="0"/>
              <a:t> </a:t>
            </a:r>
            <a:r>
              <a:rPr lang="en-US" sz="1800" b="1" dirty="0" err="1"/>
              <a:t>dòng</a:t>
            </a:r>
            <a:r>
              <a:rPr lang="en-US" sz="1800" b="1" dirty="0"/>
              <a:t> </a:t>
            </a:r>
            <a:r>
              <a:rPr lang="en-US" sz="1800" b="1" dirty="0" err="1"/>
              <a:t>lệnh</a:t>
            </a:r>
            <a:endParaRPr lang="en-US" sz="1800" b="1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7EBDF6D-C25B-4263-A738-6863B679266D}"/>
              </a:ext>
            </a:extLst>
          </p:cNvPr>
          <p:cNvSpPr txBox="1">
            <a:spLocks/>
          </p:cNvSpPr>
          <p:nvPr/>
        </p:nvSpPr>
        <p:spPr>
          <a:xfrm>
            <a:off x="4094614" y="2859869"/>
            <a:ext cx="2115742" cy="696890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4647F2D-9C32-483B-A128-57BC5CC4F622}"/>
              </a:ext>
            </a:extLst>
          </p:cNvPr>
          <p:cNvSpPr/>
          <p:nvPr/>
        </p:nvSpPr>
        <p:spPr>
          <a:xfrm rot="16200000">
            <a:off x="6908548" y="4743548"/>
            <a:ext cx="321056" cy="40446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051570"/>
          </a:xfrm>
        </p:spPr>
        <p:txBody>
          <a:bodyPr/>
          <a:lstStyle/>
          <a:p>
            <a:r>
              <a:rPr lang="en-US" sz="3000" dirty="0"/>
              <a:t>2. </a:t>
            </a:r>
            <a:r>
              <a:rPr lang="en-US" sz="3000" dirty="0" err="1"/>
              <a:t>Cài</a:t>
            </a:r>
            <a:r>
              <a:rPr lang="en-US" sz="3000" dirty="0"/>
              <a:t> </a:t>
            </a:r>
            <a:r>
              <a:rPr lang="en-US" sz="3000" dirty="0" err="1"/>
              <a:t>đặt</a:t>
            </a:r>
            <a:r>
              <a:rPr lang="en-US" sz="3000" dirty="0"/>
              <a:t> </a:t>
            </a:r>
            <a:r>
              <a:rPr lang="en-US" sz="3000" dirty="0" err="1"/>
              <a:t>thư</a:t>
            </a:r>
            <a:r>
              <a:rPr lang="en-US" sz="3000" dirty="0"/>
              <a:t> </a:t>
            </a:r>
            <a:r>
              <a:rPr lang="en-US" sz="3000" dirty="0" err="1"/>
              <a:t>viện</a:t>
            </a:r>
            <a:r>
              <a:rPr lang="en-US" sz="3000" dirty="0"/>
              <a:t>, </a:t>
            </a:r>
            <a:r>
              <a:rPr lang="en-US" sz="3000" dirty="0" err="1"/>
              <a:t>môi</a:t>
            </a:r>
            <a:r>
              <a:rPr lang="en-US" sz="3000" dirty="0"/>
              <a:t> </a:t>
            </a:r>
            <a:r>
              <a:rPr lang="en-US" sz="3000" dirty="0" err="1"/>
              <a:t>trường</a:t>
            </a:r>
            <a:r>
              <a:rPr lang="en-US" sz="3000" dirty="0"/>
              <a:t> </a:t>
            </a:r>
            <a:r>
              <a:rPr lang="en-US" sz="3000" dirty="0" err="1"/>
              <a:t>thực</a:t>
            </a:r>
            <a:r>
              <a:rPr lang="en-US" sz="3000" dirty="0"/>
              <a:t> </a:t>
            </a:r>
            <a:r>
              <a:rPr lang="en-US" sz="3000" dirty="0" err="1"/>
              <a:t>thi</a:t>
            </a:r>
            <a:r>
              <a:rPr lang="en-US" sz="3000" dirty="0"/>
              <a:t> project</a:t>
            </a:r>
          </a:p>
          <a:p>
            <a:endParaRPr lang="en-US" sz="300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CD9AFA73-D704-4421-989C-B26D4B3872E4}"/>
              </a:ext>
            </a:extLst>
          </p:cNvPr>
          <p:cNvSpPr txBox="1">
            <a:spLocks/>
          </p:cNvSpPr>
          <p:nvPr/>
        </p:nvSpPr>
        <p:spPr>
          <a:xfrm>
            <a:off x="927991" y="2615738"/>
            <a:ext cx="10462477" cy="3995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i="1" u="sng" dirty="0" err="1"/>
              <a:t>Riêng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đối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với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phát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triển</a:t>
            </a:r>
            <a:r>
              <a:rPr lang="en-US" sz="1800" b="1" i="1" u="sng" dirty="0"/>
              <a:t> Project: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Gói</a:t>
            </a:r>
            <a:r>
              <a:rPr lang="en-US" sz="1800" dirty="0"/>
              <a:t> </a:t>
            </a:r>
            <a:r>
              <a:rPr lang="en-US" sz="1800" dirty="0" err="1"/>
              <a:t>triển</a:t>
            </a:r>
            <a:r>
              <a:rPr lang="en-US" sz="1800" dirty="0"/>
              <a:t> </a:t>
            </a:r>
            <a:r>
              <a:rPr lang="en-US" sz="1800" dirty="0" err="1"/>
              <a:t>khai</a:t>
            </a:r>
            <a:r>
              <a:rPr lang="en-US" sz="1800" dirty="0"/>
              <a:t> </a:t>
            </a:r>
            <a:r>
              <a:rPr lang="en-US" sz="1800" dirty="0" err="1"/>
              <a:t>môi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thi</a:t>
            </a:r>
            <a:r>
              <a:rPr lang="en-US" sz="1800" dirty="0"/>
              <a:t> </a:t>
            </a:r>
            <a:r>
              <a:rPr lang="en-US" sz="1800" dirty="0" err="1"/>
              <a:t>mã</a:t>
            </a:r>
            <a:r>
              <a:rPr lang="en-US" sz="1800" dirty="0"/>
              <a:t> </a:t>
            </a: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: </a:t>
            </a:r>
            <a:r>
              <a:rPr lang="en-US" sz="1800" b="1" dirty="0"/>
              <a:t>Anaconda</a:t>
            </a:r>
            <a:r>
              <a:rPr lang="en-US" sz="1800" dirty="0"/>
              <a:t>, </a:t>
            </a:r>
            <a:r>
              <a:rPr lang="en-US" sz="1800" b="1" dirty="0" err="1"/>
              <a:t>JupyterNotebook</a:t>
            </a:r>
            <a:r>
              <a:rPr lang="en-US" sz="1800" dirty="0"/>
              <a:t>, </a:t>
            </a:r>
            <a:r>
              <a:rPr lang="en-US" sz="1800" b="1" dirty="0" err="1"/>
              <a:t>SublimeText</a:t>
            </a:r>
            <a:endParaRPr lang="en-US" sz="18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viện</a:t>
            </a:r>
            <a:r>
              <a:rPr lang="en-US" sz="1800" dirty="0"/>
              <a:t> </a:t>
            </a:r>
            <a:r>
              <a:rPr lang="en-US" sz="1800" dirty="0" err="1"/>
              <a:t>triển</a:t>
            </a:r>
            <a:r>
              <a:rPr lang="en-US" sz="1800" dirty="0"/>
              <a:t> </a:t>
            </a:r>
            <a:r>
              <a:rPr lang="en-US" sz="1800" dirty="0" err="1"/>
              <a:t>khai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Machine Learning - </a:t>
            </a:r>
            <a:r>
              <a:rPr lang="en-US" sz="1800" b="1" dirty="0"/>
              <a:t>scikit-learn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https://scikit-learn.org/stable/install.html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viện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triển</a:t>
            </a:r>
            <a:r>
              <a:rPr lang="en-US" sz="1800" dirty="0"/>
              <a:t> </a:t>
            </a:r>
            <a:r>
              <a:rPr lang="en-US" sz="1800" dirty="0" err="1"/>
              <a:t>mạng</a:t>
            </a:r>
            <a:r>
              <a:rPr lang="en-US" sz="1800" dirty="0"/>
              <a:t> ANN - </a:t>
            </a:r>
            <a:r>
              <a:rPr lang="en-US" sz="1800" b="1" dirty="0" err="1"/>
              <a:t>tensorflow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https://www.tensorflow.org/</a:t>
            </a:r>
            <a:r>
              <a:rPr lang="en-US" sz="1800" dirty="0"/>
              <a:t> 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			       - </a:t>
            </a:r>
            <a:r>
              <a:rPr lang="en-US" sz="1800" b="1" dirty="0" err="1"/>
              <a:t>keras</a:t>
            </a:r>
            <a:r>
              <a:rPr lang="en-US" sz="1800" dirty="0"/>
              <a:t> </a:t>
            </a:r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https://keras.io/</a:t>
            </a:r>
            <a:r>
              <a:rPr lang="en-US" sz="18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dirty="0"/>
              <a:t>		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viện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tích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kê</a:t>
            </a:r>
            <a:r>
              <a:rPr lang="en-US" sz="1800" dirty="0"/>
              <a:t> - </a:t>
            </a:r>
            <a:r>
              <a:rPr lang="en-US" sz="1800" b="1" dirty="0" err="1"/>
              <a:t>scipy</a:t>
            </a:r>
            <a:r>
              <a:rPr lang="en-US" sz="1800" dirty="0"/>
              <a:t>: </a:t>
            </a:r>
            <a:r>
              <a:rPr lang="en-US" sz="1800" dirty="0">
                <a:hlinkClick r:id="rId6"/>
              </a:rPr>
              <a:t>https://www.scipy.org/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viện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- </a:t>
            </a:r>
            <a:r>
              <a:rPr lang="en-US" sz="1800" b="1" dirty="0"/>
              <a:t>matplotlib</a:t>
            </a:r>
            <a:r>
              <a:rPr lang="en-US" sz="1800" dirty="0"/>
              <a:t>: </a:t>
            </a:r>
            <a:r>
              <a:rPr lang="en-US" sz="1800" dirty="0">
                <a:hlinkClick r:id="rId7"/>
              </a:rPr>
              <a:t>https://matplotlib.org/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			              - </a:t>
            </a:r>
            <a:r>
              <a:rPr lang="en-US" sz="1800" b="1" dirty="0"/>
              <a:t>seaborn</a:t>
            </a:r>
            <a:r>
              <a:rPr lang="en-US" sz="1800" dirty="0"/>
              <a:t>: </a:t>
            </a:r>
            <a:r>
              <a:rPr lang="en-US" sz="1800" dirty="0">
                <a:hlinkClick r:id="rId8"/>
              </a:rPr>
              <a:t>https://seaborn.pydata.org/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Truy</a:t>
            </a:r>
            <a:r>
              <a:rPr lang="en-US" sz="1800" dirty="0"/>
              <a:t> </a:t>
            </a:r>
            <a:r>
              <a:rPr lang="en-US" sz="1800" dirty="0" err="1"/>
              <a:t>cập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đường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chi </a:t>
            </a:r>
            <a:r>
              <a:rPr lang="en-US" sz="1800" dirty="0" err="1"/>
              <a:t>tiết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viện</a:t>
            </a:r>
            <a:endParaRPr lang="en-US" sz="1800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13BC645A-D3FF-44C8-B218-2965CDA249D8}"/>
              </a:ext>
            </a:extLst>
          </p:cNvPr>
          <p:cNvSpPr txBox="1">
            <a:spLocks/>
          </p:cNvSpPr>
          <p:nvPr/>
        </p:nvSpPr>
        <p:spPr>
          <a:xfrm>
            <a:off x="927992" y="946261"/>
            <a:ext cx="10462477" cy="1467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i="1" u="sng" dirty="0" err="1"/>
              <a:t>Các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gói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cài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đặt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cơ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bản</a:t>
            </a:r>
            <a:r>
              <a:rPr lang="en-US" sz="1800" b="1" i="1" u="sng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biên</a:t>
            </a:r>
            <a:r>
              <a:rPr lang="en-US" sz="1800" dirty="0"/>
              <a:t> </a:t>
            </a:r>
            <a:r>
              <a:rPr lang="en-US" sz="1800" dirty="0" err="1"/>
              <a:t>dịch</a:t>
            </a:r>
            <a:r>
              <a:rPr lang="en-US" sz="1800" dirty="0"/>
              <a:t> </a:t>
            </a:r>
            <a:r>
              <a:rPr lang="en-US" sz="1800" dirty="0" err="1"/>
              <a:t>ngôn</a:t>
            </a:r>
            <a:r>
              <a:rPr lang="en-US" sz="1800" dirty="0"/>
              <a:t> </a:t>
            </a:r>
            <a:r>
              <a:rPr lang="en-US" sz="1800" dirty="0" err="1"/>
              <a:t>ngữ</a:t>
            </a:r>
            <a:r>
              <a:rPr lang="en-US" sz="1800" dirty="0"/>
              <a:t>: </a:t>
            </a:r>
            <a:r>
              <a:rPr lang="en-US" sz="1800" b="1" dirty="0"/>
              <a:t>Python</a:t>
            </a:r>
            <a:r>
              <a:rPr lang="en-US" sz="1800" dirty="0"/>
              <a:t> version 3 </a:t>
            </a:r>
            <a:r>
              <a:rPr lang="en-US" sz="1800" dirty="0" err="1"/>
              <a:t>trở</a:t>
            </a:r>
            <a:r>
              <a:rPr lang="en-US" sz="1800" dirty="0"/>
              <a:t> </a:t>
            </a:r>
            <a:r>
              <a:rPr lang="en-US" sz="1800" dirty="0" err="1"/>
              <a:t>lên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viện</a:t>
            </a:r>
            <a:r>
              <a:rPr lang="en-US" sz="1800" dirty="0"/>
              <a:t> </a:t>
            </a:r>
            <a:r>
              <a:rPr lang="en-US" sz="1800" dirty="0" err="1"/>
              <a:t>xử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,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, </a:t>
            </a:r>
            <a:r>
              <a:rPr lang="en-US" sz="1800" dirty="0" err="1"/>
              <a:t>thao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file: </a:t>
            </a:r>
            <a:r>
              <a:rPr lang="en-US" sz="1800" b="1" dirty="0"/>
              <a:t>Pandas, </a:t>
            </a:r>
            <a:r>
              <a:rPr lang="en-US" sz="1800" b="1" dirty="0" err="1"/>
              <a:t>numpy</a:t>
            </a:r>
            <a:r>
              <a:rPr lang="en-US" sz="1800" b="1" dirty="0"/>
              <a:t>, requests, </a:t>
            </a:r>
            <a:r>
              <a:rPr lang="en-US" sz="1800" b="1" dirty="0" err="1"/>
              <a:t>Joblib</a:t>
            </a:r>
            <a:r>
              <a:rPr lang="en-US" sz="1800" b="1" dirty="0"/>
              <a:t>, json </a:t>
            </a:r>
          </a:p>
        </p:txBody>
      </p:sp>
    </p:spTree>
    <p:extLst>
      <p:ext uri="{BB962C8B-B14F-4D97-AF65-F5344CB8AC3E}">
        <p14:creationId xmlns:p14="http://schemas.microsoft.com/office/powerpoint/2010/main" val="119588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700037" cy="1574534"/>
          </a:xfrm>
        </p:spPr>
        <p:txBody>
          <a:bodyPr/>
          <a:lstStyle/>
          <a:p>
            <a:r>
              <a:rPr lang="en-US" sz="2950" dirty="0"/>
              <a:t>3. </a:t>
            </a:r>
            <a:r>
              <a:rPr lang="en-US" sz="2950" dirty="0" err="1"/>
              <a:t>Hướng</a:t>
            </a:r>
            <a:r>
              <a:rPr lang="en-US" sz="2950" dirty="0"/>
              <a:t> </a:t>
            </a:r>
            <a:r>
              <a:rPr lang="en-US" sz="2950" dirty="0" err="1"/>
              <a:t>dẫn</a:t>
            </a:r>
            <a:r>
              <a:rPr lang="en-US" sz="2950" dirty="0"/>
              <a:t> </a:t>
            </a:r>
            <a:r>
              <a:rPr lang="en-US" sz="2950" dirty="0" err="1"/>
              <a:t>sử</a:t>
            </a:r>
            <a:r>
              <a:rPr lang="en-US" sz="2950" dirty="0"/>
              <a:t> </a:t>
            </a:r>
            <a:r>
              <a:rPr lang="en-US" sz="2950" dirty="0" err="1"/>
              <a:t>dụng</a:t>
            </a:r>
            <a:r>
              <a:rPr lang="en-US" sz="2950" dirty="0"/>
              <a:t> project</a:t>
            </a:r>
          </a:p>
          <a:p>
            <a:endParaRPr lang="en-US" sz="2950" dirty="0"/>
          </a:p>
          <a:p>
            <a:endParaRPr lang="en-US" sz="2950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13BC645A-D3FF-44C8-B218-2965CDA249D8}"/>
              </a:ext>
            </a:extLst>
          </p:cNvPr>
          <p:cNvSpPr txBox="1">
            <a:spLocks/>
          </p:cNvSpPr>
          <p:nvPr/>
        </p:nvSpPr>
        <p:spPr>
          <a:xfrm>
            <a:off x="5093049" y="882722"/>
            <a:ext cx="3630327" cy="3600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700" b="1" dirty="0" err="1"/>
              <a:t>Cấu</a:t>
            </a:r>
            <a:r>
              <a:rPr lang="en-US" sz="1700" b="1" dirty="0"/>
              <a:t> </a:t>
            </a:r>
            <a:r>
              <a:rPr lang="en-US" sz="1700" b="1" dirty="0" err="1"/>
              <a:t>trúc</a:t>
            </a:r>
            <a:r>
              <a:rPr lang="en-US" sz="1700" b="1" dirty="0"/>
              <a:t> </a:t>
            </a:r>
            <a:r>
              <a:rPr lang="en-US" sz="1700" b="1" dirty="0" err="1"/>
              <a:t>thư</a:t>
            </a:r>
            <a:r>
              <a:rPr lang="en-US" sz="1700" b="1" dirty="0"/>
              <a:t> </a:t>
            </a:r>
            <a:r>
              <a:rPr lang="en-US" sz="1700" b="1" dirty="0" err="1"/>
              <a:t>mục</a:t>
            </a:r>
            <a:r>
              <a:rPr lang="en-US" sz="1700" b="1" dirty="0"/>
              <a:t> </a:t>
            </a:r>
            <a:r>
              <a:rPr lang="en-US" sz="1700" b="1" dirty="0" err="1"/>
              <a:t>chính</a:t>
            </a:r>
            <a:r>
              <a:rPr lang="en-US" sz="1700" b="1" dirty="0"/>
              <a:t> </a:t>
            </a:r>
            <a:r>
              <a:rPr lang="en-US" sz="1700" b="1" dirty="0" err="1"/>
              <a:t>của</a:t>
            </a:r>
            <a:r>
              <a:rPr lang="en-US" sz="1700" b="1" dirty="0"/>
              <a:t> </a:t>
            </a:r>
            <a:r>
              <a:rPr lang="en-US" sz="1700" b="1" dirty="0" err="1"/>
              <a:t>dự</a:t>
            </a:r>
            <a:r>
              <a:rPr lang="en-US" sz="1700" b="1" dirty="0"/>
              <a:t> </a:t>
            </a:r>
            <a:r>
              <a:rPr lang="en-US" sz="1700" b="1" dirty="0" err="1"/>
              <a:t>án</a:t>
            </a:r>
            <a:endParaRPr lang="en-US" sz="1700" b="1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ED782F-D398-43E0-8ADA-1BA0A18FD7AC}"/>
              </a:ext>
            </a:extLst>
          </p:cNvPr>
          <p:cNvSpPr txBox="1">
            <a:spLocks/>
          </p:cNvSpPr>
          <p:nvPr/>
        </p:nvSpPr>
        <p:spPr>
          <a:xfrm>
            <a:off x="1083987" y="1151352"/>
            <a:ext cx="2005901" cy="360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500" dirty="0" err="1"/>
              <a:t>Horse_race_project</a:t>
            </a:r>
            <a:endParaRPr lang="en-US" sz="15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66E30A-1F50-46E6-91A5-16CFD375D399}"/>
              </a:ext>
            </a:extLst>
          </p:cNvPr>
          <p:cNvSpPr txBox="1">
            <a:spLocks/>
          </p:cNvSpPr>
          <p:nvPr/>
        </p:nvSpPr>
        <p:spPr>
          <a:xfrm>
            <a:off x="3089889" y="1636930"/>
            <a:ext cx="585746" cy="2831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500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8F3AA0-5106-4B00-B5A3-EC60655A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635" y="1920115"/>
            <a:ext cx="2367842" cy="829143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E7C5F5A-EC66-4308-9D4D-D8BD9CA957F2}"/>
              </a:ext>
            </a:extLst>
          </p:cNvPr>
          <p:cNvSpPr txBox="1">
            <a:spLocks/>
          </p:cNvSpPr>
          <p:nvPr/>
        </p:nvSpPr>
        <p:spPr>
          <a:xfrm>
            <a:off x="3089888" y="2798821"/>
            <a:ext cx="954100" cy="3491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500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processes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B174A8-E15B-48C0-839F-BAB0E48FE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635" y="3223586"/>
            <a:ext cx="1790700" cy="1743075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BBF1D95-A36C-4C70-A453-9C09819BD668}"/>
              </a:ext>
            </a:extLst>
          </p:cNvPr>
          <p:cNvSpPr txBox="1">
            <a:spLocks/>
          </p:cNvSpPr>
          <p:nvPr/>
        </p:nvSpPr>
        <p:spPr>
          <a:xfrm>
            <a:off x="3089888" y="5096291"/>
            <a:ext cx="585747" cy="3491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500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16EE7-8F11-4C4E-B988-2D203EC91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202" y="3223586"/>
            <a:ext cx="5641848" cy="175545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CBDFA23-10D2-4235-9757-3E5BA49D1B8B}"/>
              </a:ext>
            </a:extLst>
          </p:cNvPr>
          <p:cNvSpPr/>
          <p:nvPr/>
        </p:nvSpPr>
        <p:spPr>
          <a:xfrm>
            <a:off x="5553747" y="4026726"/>
            <a:ext cx="321056" cy="3911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AAC6F1-5FD4-4300-A275-962E7CD041FA}"/>
              </a:ext>
            </a:extLst>
          </p:cNvPr>
          <p:cNvSpPr/>
          <p:nvPr/>
        </p:nvSpPr>
        <p:spPr>
          <a:xfrm>
            <a:off x="3923575" y="3820695"/>
            <a:ext cx="1361403" cy="2060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E6CF0-73C7-4D7A-BB22-B68290DC42B3}"/>
              </a:ext>
            </a:extLst>
          </p:cNvPr>
          <p:cNvSpPr/>
          <p:nvPr/>
        </p:nvSpPr>
        <p:spPr>
          <a:xfrm>
            <a:off x="8605303" y="3878416"/>
            <a:ext cx="3044153" cy="12471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7452FB5-2518-4934-92A4-1BFCEA8FB50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284978" y="3923711"/>
            <a:ext cx="3320325" cy="605053"/>
          </a:xfrm>
          <a:prstGeom prst="bentConnector3">
            <a:avLst>
              <a:gd name="adj1" fmla="val 8001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8770E20-F799-463C-AB4F-E7ED95FCA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102" y="5185561"/>
            <a:ext cx="1448541" cy="1579434"/>
          </a:xfrm>
          <a:prstGeom prst="rect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064343A-C93A-492C-BC54-ABCEBE67C9B1}"/>
              </a:ext>
            </a:extLst>
          </p:cNvPr>
          <p:cNvSpPr txBox="1">
            <a:spLocks/>
          </p:cNvSpPr>
          <p:nvPr/>
        </p:nvSpPr>
        <p:spPr>
          <a:xfrm>
            <a:off x="6554891" y="1911233"/>
            <a:ext cx="2973157" cy="8291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Lưu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phân</a:t>
            </a:r>
            <a:r>
              <a:rPr lang="en-US" sz="1400" dirty="0"/>
              <a:t> </a:t>
            </a:r>
            <a:r>
              <a:rPr lang="en-US" sz="1400" dirty="0" err="1"/>
              <a:t>tích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Lưu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mới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dự</a:t>
            </a:r>
            <a:r>
              <a:rPr lang="en-US" sz="1400" dirty="0"/>
              <a:t> </a:t>
            </a:r>
            <a:r>
              <a:rPr lang="en-US" sz="1400" dirty="0" err="1"/>
              <a:t>đoán</a:t>
            </a:r>
            <a:endParaRPr lang="en-US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0FB8C17-D15A-4B99-ACA9-35D931F3EEBB}"/>
              </a:ext>
            </a:extLst>
          </p:cNvPr>
          <p:cNvSpPr/>
          <p:nvPr/>
        </p:nvSpPr>
        <p:spPr>
          <a:xfrm>
            <a:off x="6138656" y="2139106"/>
            <a:ext cx="321056" cy="3911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74FA84-8A2A-498A-9127-A7AFC2773C39}"/>
              </a:ext>
            </a:extLst>
          </p:cNvPr>
          <p:cNvSpPr/>
          <p:nvPr/>
        </p:nvSpPr>
        <p:spPr>
          <a:xfrm>
            <a:off x="8605302" y="4523494"/>
            <a:ext cx="1361403" cy="443165"/>
          </a:xfrm>
          <a:prstGeom prst="rect">
            <a:avLst/>
          </a:prstGeom>
          <a:noFill/>
          <a:ln w="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C4C513-691F-4A34-AE8A-FB98652A7305}"/>
              </a:ext>
            </a:extLst>
          </p:cNvPr>
          <p:cNvSpPr/>
          <p:nvPr/>
        </p:nvSpPr>
        <p:spPr>
          <a:xfrm>
            <a:off x="3882348" y="6433230"/>
            <a:ext cx="1128047" cy="2985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77AA410-D9F9-42C3-A4EA-716395C0A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297" y="5185561"/>
            <a:ext cx="2807560" cy="1579434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A0FDC4B8-53E3-4E02-8C3E-AB7EB89C5695}"/>
              </a:ext>
            </a:extLst>
          </p:cNvPr>
          <p:cNvSpPr/>
          <p:nvPr/>
        </p:nvSpPr>
        <p:spPr>
          <a:xfrm>
            <a:off x="5864140" y="5703217"/>
            <a:ext cx="1877779" cy="2337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A61E14A-2F04-4CB1-AF93-90E7DFE04E8A}"/>
              </a:ext>
            </a:extLst>
          </p:cNvPr>
          <p:cNvCxnSpPr>
            <a:cxnSpLocks/>
            <a:stCxn id="55" idx="2"/>
            <a:endCxn id="63" idx="3"/>
          </p:cNvCxnSpPr>
          <p:nvPr/>
        </p:nvCxnSpPr>
        <p:spPr>
          <a:xfrm rot="5400000">
            <a:off x="8087258" y="4621321"/>
            <a:ext cx="853408" cy="1544085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073F5F54-FFA2-4BBF-99AD-1EFA3CA2B45C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5010395" y="5975278"/>
            <a:ext cx="653902" cy="607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8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AC30AB-E044-42BD-885B-FA72C8AE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9" y="1751019"/>
            <a:ext cx="4889436" cy="34898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700037" cy="547470"/>
          </a:xfrm>
        </p:spPr>
        <p:txBody>
          <a:bodyPr/>
          <a:lstStyle/>
          <a:p>
            <a:r>
              <a:rPr lang="en-US" sz="2950" dirty="0"/>
              <a:t>3. </a:t>
            </a:r>
            <a:r>
              <a:rPr lang="en-US" sz="2950" dirty="0" err="1"/>
              <a:t>Hướng</a:t>
            </a:r>
            <a:r>
              <a:rPr lang="en-US" sz="2950" dirty="0"/>
              <a:t> </a:t>
            </a:r>
            <a:r>
              <a:rPr lang="en-US" sz="2950" dirty="0" err="1"/>
              <a:t>dẫn</a:t>
            </a:r>
            <a:r>
              <a:rPr lang="en-US" sz="2950" dirty="0"/>
              <a:t> </a:t>
            </a:r>
            <a:r>
              <a:rPr lang="en-US" sz="2950" dirty="0" err="1"/>
              <a:t>sử</a:t>
            </a:r>
            <a:r>
              <a:rPr lang="en-US" sz="2950" dirty="0"/>
              <a:t> </a:t>
            </a:r>
            <a:r>
              <a:rPr lang="en-US" sz="2950" dirty="0" err="1"/>
              <a:t>dụng</a:t>
            </a:r>
            <a:r>
              <a:rPr lang="en-US" sz="2950" dirty="0"/>
              <a:t> project</a:t>
            </a:r>
          </a:p>
          <a:p>
            <a:endParaRPr lang="en-US" sz="2950" dirty="0"/>
          </a:p>
          <a:p>
            <a:endParaRPr lang="en-US" sz="295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EA1503-4B7A-4B72-ADDF-389591893DC1}"/>
              </a:ext>
            </a:extLst>
          </p:cNvPr>
          <p:cNvSpPr txBox="1">
            <a:spLocks/>
          </p:cNvSpPr>
          <p:nvPr/>
        </p:nvSpPr>
        <p:spPr>
          <a:xfrm>
            <a:off x="949419" y="874719"/>
            <a:ext cx="10421084" cy="7437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mỗi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đoạn</a:t>
            </a:r>
            <a:r>
              <a:rPr lang="en-US" sz="1800" dirty="0"/>
              <a:t>: </a:t>
            </a:r>
            <a:r>
              <a:rPr lang="en-US" sz="1800" dirty="0" err="1"/>
              <a:t>quy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bước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tả</a:t>
            </a:r>
            <a:r>
              <a:rPr lang="en-US" sz="1800" dirty="0"/>
              <a:t> </a:t>
            </a:r>
            <a:r>
              <a:rPr lang="en-US" sz="1800" dirty="0" err="1"/>
              <a:t>cụ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, chi </a:t>
            </a:r>
            <a:r>
              <a:rPr lang="en-US" sz="1800" dirty="0" err="1"/>
              <a:t>tiết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rõ</a:t>
            </a:r>
            <a:r>
              <a:rPr lang="en-US" sz="1800" dirty="0"/>
              <a:t> </a:t>
            </a:r>
            <a:r>
              <a:rPr lang="en-US" sz="1800" dirty="0" err="1"/>
              <a:t>ràng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File </a:t>
            </a:r>
            <a:r>
              <a:rPr lang="en-US" sz="1800" dirty="0" err="1"/>
              <a:t>triển</a:t>
            </a:r>
            <a:r>
              <a:rPr lang="en-US" sz="1800" dirty="0"/>
              <a:t> </a:t>
            </a:r>
            <a:r>
              <a:rPr lang="en-US" sz="1800" dirty="0" err="1"/>
              <a:t>khai</a:t>
            </a:r>
            <a:r>
              <a:rPr lang="en-US" sz="1800" dirty="0"/>
              <a:t> *.</a:t>
            </a:r>
            <a:r>
              <a:rPr lang="en-US" sz="1800" dirty="0" err="1"/>
              <a:t>ipynb</a:t>
            </a:r>
            <a:r>
              <a:rPr lang="en-US" sz="1800" dirty="0"/>
              <a:t>.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3741F0-81AA-43EB-9C22-21EAA9EAE2BE}"/>
              </a:ext>
            </a:extLst>
          </p:cNvPr>
          <p:cNvSpPr txBox="1">
            <a:spLocks/>
          </p:cNvSpPr>
          <p:nvPr/>
        </p:nvSpPr>
        <p:spPr>
          <a:xfrm>
            <a:off x="2146942" y="1817339"/>
            <a:ext cx="1565522" cy="422827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/>
              <a:t>1.Phần </a:t>
            </a:r>
            <a:r>
              <a:rPr lang="en-US" sz="1700" dirty="0" err="1"/>
              <a:t>mô</a:t>
            </a:r>
            <a:r>
              <a:rPr lang="en-US" sz="1700" dirty="0"/>
              <a:t> </a:t>
            </a:r>
            <a:r>
              <a:rPr lang="en-US" sz="1700" dirty="0" err="1"/>
              <a:t>tả</a:t>
            </a:r>
            <a:endParaRPr lang="en-US" sz="17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8F9E536-FC16-4A3C-BC6A-99E48FB8FC89}"/>
              </a:ext>
            </a:extLst>
          </p:cNvPr>
          <p:cNvSpPr txBox="1">
            <a:spLocks/>
          </p:cNvSpPr>
          <p:nvPr/>
        </p:nvSpPr>
        <p:spPr>
          <a:xfrm>
            <a:off x="2364236" y="2862408"/>
            <a:ext cx="2015739" cy="422827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/>
              <a:t>2.Import </a:t>
            </a:r>
            <a:r>
              <a:rPr lang="en-US" sz="1700" dirty="0" err="1"/>
              <a:t>thư</a:t>
            </a:r>
            <a:r>
              <a:rPr lang="en-US" sz="1700" dirty="0"/>
              <a:t> </a:t>
            </a:r>
            <a:r>
              <a:rPr lang="en-US" sz="1700" dirty="0" err="1"/>
              <a:t>viện</a:t>
            </a:r>
            <a:endParaRPr lang="en-US" sz="17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DC5EC2-4705-4464-AE8A-6E5F6C7BD990}"/>
              </a:ext>
            </a:extLst>
          </p:cNvPr>
          <p:cNvSpPr txBox="1">
            <a:spLocks/>
          </p:cNvSpPr>
          <p:nvPr/>
        </p:nvSpPr>
        <p:spPr>
          <a:xfrm>
            <a:off x="3431016" y="4152050"/>
            <a:ext cx="1646237" cy="489147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/>
              <a:t>3.Load </a:t>
            </a:r>
            <a:r>
              <a:rPr lang="en-US" sz="1700" dirty="0" err="1"/>
              <a:t>dữ</a:t>
            </a:r>
            <a:r>
              <a:rPr lang="en-US" sz="1700" dirty="0"/>
              <a:t> </a:t>
            </a:r>
            <a:r>
              <a:rPr lang="en-US" sz="1700" dirty="0" err="1"/>
              <a:t>liệu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891C0-ECF3-4B78-B099-DEFEE7F64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08" y="2350682"/>
            <a:ext cx="4117777" cy="3566160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B900E1-7EFC-4F09-826A-0C1801C4452F}"/>
              </a:ext>
            </a:extLst>
          </p:cNvPr>
          <p:cNvSpPr txBox="1">
            <a:spLocks/>
          </p:cNvSpPr>
          <p:nvPr/>
        </p:nvSpPr>
        <p:spPr>
          <a:xfrm>
            <a:off x="5838856" y="1886114"/>
            <a:ext cx="3455830" cy="427992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/>
              <a:t>4.Thực </a:t>
            </a:r>
            <a:r>
              <a:rPr lang="en-US" sz="1700" dirty="0" err="1"/>
              <a:t>hiện</a:t>
            </a:r>
            <a:r>
              <a:rPr lang="en-US" sz="1700" dirty="0"/>
              <a:t> </a:t>
            </a:r>
            <a:r>
              <a:rPr lang="en-US" sz="1700" dirty="0" err="1"/>
              <a:t>các</a:t>
            </a:r>
            <a:r>
              <a:rPr lang="en-US" sz="1700" dirty="0"/>
              <a:t> </a:t>
            </a:r>
            <a:r>
              <a:rPr lang="en-US" sz="1700" dirty="0" err="1"/>
              <a:t>nhiệm</a:t>
            </a:r>
            <a:r>
              <a:rPr lang="en-US" sz="1700" dirty="0"/>
              <a:t> </a:t>
            </a:r>
            <a:r>
              <a:rPr lang="en-US" sz="1700" dirty="0" err="1"/>
              <a:t>vụ</a:t>
            </a:r>
            <a:r>
              <a:rPr lang="en-US" sz="1700" dirty="0"/>
              <a:t> </a:t>
            </a:r>
            <a:r>
              <a:rPr lang="en-US" sz="1700" dirty="0" err="1"/>
              <a:t>chính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D3570F-2A2A-4643-8045-CF4182D31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328" y="3285235"/>
            <a:ext cx="3902104" cy="323127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CC9B282-6EFC-4ADE-861B-32755EDE76A9}"/>
              </a:ext>
            </a:extLst>
          </p:cNvPr>
          <p:cNvSpPr txBox="1">
            <a:spLocks/>
          </p:cNvSpPr>
          <p:nvPr/>
        </p:nvSpPr>
        <p:spPr>
          <a:xfrm>
            <a:off x="9802368" y="5840523"/>
            <a:ext cx="2042064" cy="675982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/>
              <a:t>5.Lưu </a:t>
            </a:r>
            <a:r>
              <a:rPr lang="en-US" sz="1700" dirty="0" err="1"/>
              <a:t>dữ</a:t>
            </a:r>
            <a:r>
              <a:rPr lang="en-US" sz="1700" dirty="0"/>
              <a:t> </a:t>
            </a:r>
            <a:r>
              <a:rPr lang="en-US" sz="1700" dirty="0" err="1"/>
              <a:t>liệu</a:t>
            </a:r>
            <a:r>
              <a:rPr lang="en-US" sz="1700" dirty="0"/>
              <a:t> </a:t>
            </a:r>
            <a:r>
              <a:rPr lang="en-US" sz="1700" dirty="0" err="1"/>
              <a:t>cho</a:t>
            </a:r>
            <a:r>
              <a:rPr lang="en-US" sz="1700" dirty="0"/>
              <a:t> </a:t>
            </a:r>
            <a:r>
              <a:rPr lang="en-US" sz="1700" dirty="0" err="1"/>
              <a:t>công</a:t>
            </a:r>
            <a:r>
              <a:rPr lang="en-US" sz="1700" dirty="0"/>
              <a:t> </a:t>
            </a:r>
            <a:r>
              <a:rPr lang="en-US" sz="1700" dirty="0" err="1"/>
              <a:t>đoạn</a:t>
            </a:r>
            <a:r>
              <a:rPr lang="en-US" sz="1700" dirty="0"/>
              <a:t> </a:t>
            </a:r>
            <a:r>
              <a:rPr lang="en-US" sz="1700" dirty="0" err="1"/>
              <a:t>sau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832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A7404E-7214-4D55-9106-D1AD38E3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9" y="1614378"/>
            <a:ext cx="4176331" cy="31016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700037" cy="547470"/>
          </a:xfrm>
        </p:spPr>
        <p:txBody>
          <a:bodyPr/>
          <a:lstStyle/>
          <a:p>
            <a:r>
              <a:rPr lang="en-US" sz="2950" dirty="0"/>
              <a:t>3. </a:t>
            </a:r>
            <a:r>
              <a:rPr lang="en-US" sz="2950" dirty="0" err="1"/>
              <a:t>Hướng</a:t>
            </a:r>
            <a:r>
              <a:rPr lang="en-US" sz="2950" dirty="0"/>
              <a:t> </a:t>
            </a:r>
            <a:r>
              <a:rPr lang="en-US" sz="2950" dirty="0" err="1"/>
              <a:t>dẫn</a:t>
            </a:r>
            <a:r>
              <a:rPr lang="en-US" sz="2950" dirty="0"/>
              <a:t> </a:t>
            </a:r>
            <a:r>
              <a:rPr lang="en-US" sz="2950" dirty="0" err="1"/>
              <a:t>sử</a:t>
            </a:r>
            <a:r>
              <a:rPr lang="en-US" sz="2950" dirty="0"/>
              <a:t> </a:t>
            </a:r>
            <a:r>
              <a:rPr lang="en-US" sz="2950" dirty="0" err="1"/>
              <a:t>dụng</a:t>
            </a:r>
            <a:r>
              <a:rPr lang="en-US" sz="2950" dirty="0"/>
              <a:t> project</a:t>
            </a:r>
          </a:p>
          <a:p>
            <a:endParaRPr lang="en-US" sz="2950" dirty="0"/>
          </a:p>
          <a:p>
            <a:endParaRPr lang="en-US" sz="295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EA1503-4B7A-4B72-ADDF-389591893DC1}"/>
              </a:ext>
            </a:extLst>
          </p:cNvPr>
          <p:cNvSpPr txBox="1">
            <a:spLocks/>
          </p:cNvSpPr>
          <p:nvPr/>
        </p:nvSpPr>
        <p:spPr>
          <a:xfrm>
            <a:off x="949419" y="874720"/>
            <a:ext cx="10444005" cy="5423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Quá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chuẩn</a:t>
            </a:r>
            <a:r>
              <a:rPr lang="en-US" sz="1800" dirty="0"/>
              <a:t> </a:t>
            </a:r>
            <a:r>
              <a:rPr lang="en-US" sz="1800" dirty="0" err="1"/>
              <a:t>hóa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tiện</a:t>
            </a:r>
            <a:r>
              <a:rPr lang="en-US" sz="1800" dirty="0"/>
              <a:t> </a:t>
            </a:r>
            <a:r>
              <a:rPr lang="en-US" sz="1800" dirty="0" err="1"/>
              <a:t>ích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song </a:t>
            </a:r>
            <a:r>
              <a:rPr lang="en-US" sz="1800" dirty="0" err="1"/>
              <a:t>song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đoạn</a:t>
            </a:r>
            <a:endParaRPr lang="en-US" sz="18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DC5EC2-4705-4464-AE8A-6E5F6C7BD990}"/>
              </a:ext>
            </a:extLst>
          </p:cNvPr>
          <p:cNvSpPr txBox="1">
            <a:spLocks/>
          </p:cNvSpPr>
          <p:nvPr/>
        </p:nvSpPr>
        <p:spPr>
          <a:xfrm>
            <a:off x="2551177" y="1628082"/>
            <a:ext cx="2574574" cy="551295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Tạo</a:t>
            </a:r>
            <a:r>
              <a:rPr lang="en-US" sz="1700" dirty="0"/>
              <a:t> </a:t>
            </a:r>
            <a:r>
              <a:rPr lang="en-US" sz="1700" dirty="0" err="1"/>
              <a:t>hàm</a:t>
            </a:r>
            <a:r>
              <a:rPr lang="en-US" sz="1700" dirty="0"/>
              <a:t> </a:t>
            </a:r>
            <a:r>
              <a:rPr lang="en-US" sz="1700" dirty="0" err="1"/>
              <a:t>tính</a:t>
            </a:r>
            <a:r>
              <a:rPr lang="en-US" sz="1700" dirty="0"/>
              <a:t> </a:t>
            </a:r>
            <a:r>
              <a:rPr lang="en-US" sz="1700" dirty="0" err="1"/>
              <a:t>năng</a:t>
            </a:r>
            <a:r>
              <a:rPr lang="en-US" sz="1700" dirty="0"/>
              <a:t> </a:t>
            </a:r>
            <a:r>
              <a:rPr lang="en-US" sz="1700" dirty="0" err="1"/>
              <a:t>thử</a:t>
            </a:r>
            <a:r>
              <a:rPr lang="en-US" sz="1700" dirty="0"/>
              <a:t> </a:t>
            </a:r>
            <a:r>
              <a:rPr lang="en-US" sz="1700" dirty="0" err="1"/>
              <a:t>nghiệm</a:t>
            </a:r>
            <a:r>
              <a:rPr lang="en-US" sz="1700" dirty="0"/>
              <a:t> </a:t>
            </a:r>
            <a:r>
              <a:rPr lang="en-US" sz="1700" dirty="0" err="1"/>
              <a:t>trong</a:t>
            </a:r>
            <a:r>
              <a:rPr lang="en-US" sz="1700" dirty="0"/>
              <a:t> JB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9D8AA-4EEE-4747-B6F1-F0EA2350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695" y="2390357"/>
            <a:ext cx="5455920" cy="2536670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9D0B210-7E2C-4E9C-9A56-35CF8C69106F}"/>
              </a:ext>
            </a:extLst>
          </p:cNvPr>
          <p:cNvSpPr txBox="1">
            <a:spLocks/>
          </p:cNvSpPr>
          <p:nvPr/>
        </p:nvSpPr>
        <p:spPr>
          <a:xfrm>
            <a:off x="7488936" y="2700415"/>
            <a:ext cx="2178679" cy="524313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Lưu</a:t>
            </a:r>
            <a:r>
              <a:rPr lang="en-US" sz="1700" dirty="0"/>
              <a:t> </a:t>
            </a:r>
            <a:r>
              <a:rPr lang="en-US" sz="1700" dirty="0" err="1"/>
              <a:t>thành</a:t>
            </a:r>
            <a:r>
              <a:rPr lang="en-US" sz="1700" dirty="0"/>
              <a:t> </a:t>
            </a:r>
            <a:r>
              <a:rPr lang="en-US" sz="1700" dirty="0" err="1"/>
              <a:t>thư</a:t>
            </a:r>
            <a:r>
              <a:rPr lang="en-US" sz="1700" dirty="0"/>
              <a:t> </a:t>
            </a:r>
            <a:r>
              <a:rPr lang="en-US" sz="1700" dirty="0" err="1"/>
              <a:t>viện</a:t>
            </a:r>
            <a:endParaRPr lang="en-US" sz="17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820241-67C2-41D2-84CE-C0B015D36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797" y="3649169"/>
            <a:ext cx="3986784" cy="303573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D9C8EB0-B86B-412F-BB1E-C04DF7945DCF}"/>
              </a:ext>
            </a:extLst>
          </p:cNvPr>
          <p:cNvSpPr txBox="1">
            <a:spLocks/>
          </p:cNvSpPr>
          <p:nvPr/>
        </p:nvSpPr>
        <p:spPr>
          <a:xfrm>
            <a:off x="4705471" y="5414763"/>
            <a:ext cx="2435993" cy="753505"/>
          </a:xfrm>
          <a:prstGeom prst="rect">
            <a:avLst/>
          </a:prstGeom>
          <a:solidFill>
            <a:srgbClr val="F4B184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Sử</a:t>
            </a:r>
            <a:r>
              <a:rPr lang="en-US" sz="1700" dirty="0"/>
              <a:t> </a:t>
            </a:r>
            <a:r>
              <a:rPr lang="en-US" sz="1700" dirty="0" err="1"/>
              <a:t>dụng</a:t>
            </a:r>
            <a:r>
              <a:rPr lang="en-US" sz="1700" dirty="0"/>
              <a:t> </a:t>
            </a:r>
            <a:r>
              <a:rPr lang="en-US" sz="1700" dirty="0" err="1"/>
              <a:t>trong</a:t>
            </a:r>
            <a:r>
              <a:rPr lang="en-US" sz="1700" dirty="0"/>
              <a:t> API </a:t>
            </a:r>
            <a:r>
              <a:rPr lang="en-US" sz="1700" dirty="0" err="1"/>
              <a:t>hoặc</a:t>
            </a:r>
            <a:r>
              <a:rPr lang="en-US" sz="1700" dirty="0"/>
              <a:t> </a:t>
            </a:r>
            <a:r>
              <a:rPr lang="en-US" sz="1700" dirty="0" err="1"/>
              <a:t>công</a:t>
            </a:r>
            <a:r>
              <a:rPr lang="en-US" sz="1700" dirty="0"/>
              <a:t> </a:t>
            </a:r>
            <a:r>
              <a:rPr lang="en-US" sz="1700" dirty="0" err="1"/>
              <a:t>đoạn</a:t>
            </a:r>
            <a:r>
              <a:rPr lang="en-US" sz="1700" dirty="0"/>
              <a:t> </a:t>
            </a:r>
            <a:r>
              <a:rPr lang="en-US" sz="1700" dirty="0" err="1"/>
              <a:t>khác</a:t>
            </a:r>
            <a:endParaRPr lang="en-US" sz="1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4789C9-7F43-4EA1-89C4-7774BAE96B9F}"/>
              </a:ext>
            </a:extLst>
          </p:cNvPr>
          <p:cNvSpPr/>
          <p:nvPr/>
        </p:nvSpPr>
        <p:spPr>
          <a:xfrm>
            <a:off x="7620511" y="4912208"/>
            <a:ext cx="2501898" cy="22579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29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B1E6FD-8CE0-4C68-BD2A-68559218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7" y="2592180"/>
            <a:ext cx="5239805" cy="36531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29673" y="174906"/>
            <a:ext cx="5938055" cy="574902"/>
          </a:xfrm>
        </p:spPr>
        <p:txBody>
          <a:bodyPr/>
          <a:lstStyle/>
          <a:p>
            <a:r>
              <a:rPr lang="en-US" sz="2950" dirty="0"/>
              <a:t>4.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chương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 </a:t>
            </a:r>
            <a:r>
              <a:rPr lang="en-US" sz="3200" dirty="0" err="1"/>
              <a:t>dự</a:t>
            </a:r>
            <a:r>
              <a:rPr lang="en-US" sz="3200" dirty="0"/>
              <a:t> </a:t>
            </a:r>
            <a:r>
              <a:rPr lang="en-US" sz="3200" dirty="0" err="1"/>
              <a:t>đoán</a:t>
            </a:r>
            <a:endParaRPr lang="en-US" sz="2950" dirty="0"/>
          </a:p>
          <a:p>
            <a:endParaRPr lang="en-US" sz="2950" dirty="0"/>
          </a:p>
          <a:p>
            <a:endParaRPr lang="en-US" sz="2950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13BC645A-D3FF-44C8-B218-2965CDA249D8}"/>
              </a:ext>
            </a:extLst>
          </p:cNvPr>
          <p:cNvSpPr txBox="1">
            <a:spLocks/>
          </p:cNvSpPr>
          <p:nvPr/>
        </p:nvSpPr>
        <p:spPr>
          <a:xfrm>
            <a:off x="1094167" y="977293"/>
            <a:ext cx="2188529" cy="494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Tại</a:t>
            </a:r>
            <a:r>
              <a:rPr lang="en-US" sz="1800" b="1" dirty="0"/>
              <a:t> </a:t>
            </a:r>
            <a:r>
              <a:rPr lang="en-US" sz="1800" b="1" dirty="0" err="1"/>
              <a:t>máy</a:t>
            </a:r>
            <a:r>
              <a:rPr lang="en-US" sz="1800" b="1" dirty="0"/>
              <a:t> </a:t>
            </a:r>
            <a:r>
              <a:rPr lang="en-US" sz="1800" b="1" dirty="0" err="1"/>
              <a:t>chủ</a:t>
            </a:r>
            <a:r>
              <a:rPr lang="en-US" sz="1800" b="1" dirty="0"/>
              <a:t> server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21FA62D-4A96-4B30-A4FC-DD71CE1D2C34}"/>
              </a:ext>
            </a:extLst>
          </p:cNvPr>
          <p:cNvSpPr txBox="1">
            <a:spLocks/>
          </p:cNvSpPr>
          <p:nvPr/>
        </p:nvSpPr>
        <p:spPr>
          <a:xfrm>
            <a:off x="8144191" y="969062"/>
            <a:ext cx="2554289" cy="4945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Phía</a:t>
            </a:r>
            <a:r>
              <a:rPr lang="en-US" sz="1800" b="1" dirty="0"/>
              <a:t> </a:t>
            </a:r>
            <a:r>
              <a:rPr lang="en-US" sz="1800" b="1" dirty="0" err="1"/>
              <a:t>máy</a:t>
            </a:r>
            <a:r>
              <a:rPr lang="en-US" sz="1800" b="1" dirty="0"/>
              <a:t> </a:t>
            </a:r>
            <a:r>
              <a:rPr lang="en-US" sz="1800" b="1" dirty="0" err="1"/>
              <a:t>khách</a:t>
            </a:r>
            <a:r>
              <a:rPr lang="en-US" sz="1800" b="1" dirty="0"/>
              <a:t> client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0CB3D198-64EE-4B59-97DD-BDB6CF034963}"/>
              </a:ext>
            </a:extLst>
          </p:cNvPr>
          <p:cNvSpPr txBox="1">
            <a:spLocks/>
          </p:cNvSpPr>
          <p:nvPr/>
        </p:nvSpPr>
        <p:spPr>
          <a:xfrm>
            <a:off x="1094167" y="1582283"/>
            <a:ext cx="5239805" cy="8624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Chạy</a:t>
            </a:r>
            <a:r>
              <a:rPr lang="en-US" sz="1800" dirty="0"/>
              <a:t> File </a:t>
            </a:r>
            <a:r>
              <a:rPr lang="en-US" sz="1800" b="1" i="1" u="sng" dirty="0"/>
              <a:t>server.py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Sublime text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cmd</a:t>
            </a:r>
            <a:r>
              <a:rPr lang="en-US" sz="1800" dirty="0"/>
              <a:t>: python server.py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109BF5-B8E8-4B1E-87FB-E4CDCDF8AE03}"/>
              </a:ext>
            </a:extLst>
          </p:cNvPr>
          <p:cNvSpPr txBox="1">
            <a:spLocks/>
          </p:cNvSpPr>
          <p:nvPr/>
        </p:nvSpPr>
        <p:spPr>
          <a:xfrm>
            <a:off x="6498336" y="1582282"/>
            <a:ext cx="5400341" cy="8624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Chạy</a:t>
            </a:r>
            <a:r>
              <a:rPr lang="en-US" sz="1800" dirty="0"/>
              <a:t> File </a:t>
            </a:r>
            <a:r>
              <a:rPr lang="en-US" sz="1800" b="1" i="1" u="sng" dirty="0"/>
              <a:t>client.py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Sublime text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cmd</a:t>
            </a:r>
            <a:r>
              <a:rPr lang="en-US" sz="1800" dirty="0"/>
              <a:t>: python client.py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0BFE2C-42D5-4012-9065-3C58259EB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336" y="2592180"/>
            <a:ext cx="5400341" cy="36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6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6777CF5-A665-4913-8266-F56CAF33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1518044"/>
            <a:ext cx="10346437" cy="47082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29673" y="174906"/>
            <a:ext cx="5938055" cy="574902"/>
          </a:xfrm>
        </p:spPr>
        <p:txBody>
          <a:bodyPr/>
          <a:lstStyle/>
          <a:p>
            <a:r>
              <a:rPr lang="en-US" sz="2950" dirty="0"/>
              <a:t>4. </a:t>
            </a:r>
            <a:r>
              <a:rPr lang="en-US" sz="3200" dirty="0" err="1"/>
              <a:t>Chạy</a:t>
            </a:r>
            <a:r>
              <a:rPr lang="en-US" sz="3200" dirty="0"/>
              <a:t> </a:t>
            </a:r>
            <a:r>
              <a:rPr lang="en-US" sz="3200" dirty="0" err="1"/>
              <a:t>chương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 </a:t>
            </a:r>
            <a:r>
              <a:rPr lang="en-US" sz="3200" dirty="0" err="1"/>
              <a:t>dự</a:t>
            </a:r>
            <a:r>
              <a:rPr lang="en-US" sz="3200" dirty="0"/>
              <a:t> </a:t>
            </a:r>
            <a:r>
              <a:rPr lang="en-US" sz="3200" dirty="0" err="1"/>
              <a:t>đoán</a:t>
            </a:r>
            <a:endParaRPr lang="en-US" sz="2950" dirty="0"/>
          </a:p>
          <a:p>
            <a:endParaRPr lang="en-US" sz="2950" dirty="0"/>
          </a:p>
          <a:p>
            <a:endParaRPr lang="en-US" sz="2950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13BC645A-D3FF-44C8-B218-2965CDA249D8}"/>
              </a:ext>
            </a:extLst>
          </p:cNvPr>
          <p:cNvSpPr txBox="1">
            <a:spLocks/>
          </p:cNvSpPr>
          <p:nvPr/>
        </p:nvSpPr>
        <p:spPr>
          <a:xfrm>
            <a:off x="1029673" y="940717"/>
            <a:ext cx="2198159" cy="458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Đọc</a:t>
            </a:r>
            <a:r>
              <a:rPr lang="en-US" sz="1800" b="1" dirty="0"/>
              <a:t> </a:t>
            </a:r>
            <a:r>
              <a:rPr lang="en-US" sz="1800" b="1" dirty="0" err="1"/>
              <a:t>kết</a:t>
            </a:r>
            <a:r>
              <a:rPr lang="en-US" sz="1800" b="1" dirty="0"/>
              <a:t> </a:t>
            </a:r>
            <a:r>
              <a:rPr lang="en-US" sz="1800" b="1" dirty="0" err="1"/>
              <a:t>quả</a:t>
            </a:r>
            <a:r>
              <a:rPr lang="en-US" sz="1800" b="1" dirty="0"/>
              <a:t> </a:t>
            </a:r>
            <a:r>
              <a:rPr lang="en-US" sz="1800" b="1" dirty="0" err="1"/>
              <a:t>trả</a:t>
            </a:r>
            <a:r>
              <a:rPr lang="en-US" sz="1800" b="1" dirty="0"/>
              <a:t> </a:t>
            </a:r>
            <a:r>
              <a:rPr lang="en-US" sz="1800" b="1" dirty="0" err="1"/>
              <a:t>về</a:t>
            </a:r>
            <a:endParaRPr lang="en-US" sz="1800" b="1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63B528F-7A39-44F5-A741-697FC63E8F19}"/>
              </a:ext>
            </a:extLst>
          </p:cNvPr>
          <p:cNvSpPr txBox="1">
            <a:spLocks/>
          </p:cNvSpPr>
          <p:nvPr/>
        </p:nvSpPr>
        <p:spPr>
          <a:xfrm>
            <a:off x="6096000" y="1809397"/>
            <a:ext cx="2170176" cy="458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server side process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27E8F07-8AB6-4BFE-9F0A-C8E6B57B790F}"/>
              </a:ext>
            </a:extLst>
          </p:cNvPr>
          <p:cNvSpPr txBox="1">
            <a:spLocks/>
          </p:cNvSpPr>
          <p:nvPr/>
        </p:nvSpPr>
        <p:spPr>
          <a:xfrm>
            <a:off x="8819112" y="2696293"/>
            <a:ext cx="2213124" cy="458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client side process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5BBA0B3-F599-45A0-BBA0-5E494C433CFB}"/>
              </a:ext>
            </a:extLst>
          </p:cNvPr>
          <p:cNvSpPr txBox="1">
            <a:spLocks/>
          </p:cNvSpPr>
          <p:nvPr/>
        </p:nvSpPr>
        <p:spPr>
          <a:xfrm>
            <a:off x="9340321" y="4222262"/>
            <a:ext cx="1691915" cy="6609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Kết</a:t>
            </a:r>
            <a:r>
              <a:rPr lang="en-US" sz="1800" b="1" dirty="0"/>
              <a:t> </a:t>
            </a:r>
            <a:r>
              <a:rPr lang="en-US" sz="1800" b="1" dirty="0" err="1"/>
              <a:t>quả</a:t>
            </a:r>
            <a:r>
              <a:rPr lang="en-US" sz="1800" b="1" dirty="0"/>
              <a:t> </a:t>
            </a:r>
            <a:r>
              <a:rPr lang="en-US" sz="1800" b="1" dirty="0" err="1"/>
              <a:t>dạng</a:t>
            </a:r>
            <a:r>
              <a:rPr lang="en-US" sz="1800" b="1" dirty="0"/>
              <a:t> pandas table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3648E5-511D-4B11-801D-B4AE4914368D}"/>
              </a:ext>
            </a:extLst>
          </p:cNvPr>
          <p:cNvSpPr/>
          <p:nvPr/>
        </p:nvSpPr>
        <p:spPr>
          <a:xfrm>
            <a:off x="2442501" y="3092855"/>
            <a:ext cx="858484" cy="21508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A6A498A-FB1D-4AD6-80CC-DF9515D942F2}"/>
              </a:ext>
            </a:extLst>
          </p:cNvPr>
          <p:cNvSpPr txBox="1">
            <a:spLocks/>
          </p:cNvSpPr>
          <p:nvPr/>
        </p:nvSpPr>
        <p:spPr>
          <a:xfrm>
            <a:off x="2442501" y="5483360"/>
            <a:ext cx="2292647" cy="7429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Kết</a:t>
            </a:r>
            <a:r>
              <a:rPr lang="en-US" sz="1800" b="1" dirty="0"/>
              <a:t> </a:t>
            </a:r>
            <a:r>
              <a:rPr lang="en-US" sz="1800" b="1" dirty="0" err="1"/>
              <a:t>quả</a:t>
            </a:r>
            <a:r>
              <a:rPr lang="en-US" sz="1800" b="1" dirty="0"/>
              <a:t> </a:t>
            </a:r>
            <a:r>
              <a:rPr lang="en-US" sz="1800" b="1" dirty="0" err="1"/>
              <a:t>cũng</a:t>
            </a:r>
            <a:r>
              <a:rPr lang="en-US" sz="1800" b="1" dirty="0"/>
              <a:t> </a:t>
            </a:r>
            <a:r>
              <a:rPr lang="en-US" sz="1800" b="1" dirty="0" err="1"/>
              <a:t>được</a:t>
            </a:r>
            <a:r>
              <a:rPr lang="en-US" sz="1800" b="1" dirty="0"/>
              <a:t> </a:t>
            </a:r>
            <a:r>
              <a:rPr lang="en-US" sz="1800" b="1" dirty="0" err="1"/>
              <a:t>lưu</a:t>
            </a:r>
            <a:r>
              <a:rPr lang="en-US" sz="1800" b="1" dirty="0"/>
              <a:t> </a:t>
            </a:r>
            <a:r>
              <a:rPr lang="en-US" sz="1800" b="1" dirty="0" err="1"/>
              <a:t>thành</a:t>
            </a:r>
            <a:r>
              <a:rPr lang="en-US" sz="1800" b="1" dirty="0"/>
              <a:t> file csv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D270BB5-57DD-4870-BD2B-D80D128888FD}"/>
              </a:ext>
            </a:extLst>
          </p:cNvPr>
          <p:cNvCxnSpPr>
            <a:cxnSpLocks/>
            <a:stCxn id="28" idx="1"/>
            <a:endCxn id="11" idx="1"/>
          </p:cNvCxnSpPr>
          <p:nvPr/>
        </p:nvCxnSpPr>
        <p:spPr>
          <a:xfrm rot="10800000" flipV="1">
            <a:off x="2442501" y="3200399"/>
            <a:ext cx="12700" cy="2654425"/>
          </a:xfrm>
          <a:prstGeom prst="bentConnector3">
            <a:avLst>
              <a:gd name="adj1" fmla="val 396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C3008E-255D-45ED-AF69-43ACB281240D}"/>
              </a:ext>
            </a:extLst>
          </p:cNvPr>
          <p:cNvSpPr/>
          <p:nvPr/>
        </p:nvSpPr>
        <p:spPr>
          <a:xfrm>
            <a:off x="6322063" y="3657078"/>
            <a:ext cx="2529828" cy="219774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3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PT Theme">
  <a:themeElements>
    <a:clrScheme name="FPT Theme">
      <a:dk1>
        <a:srgbClr val="36365C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4F12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3000">
              <a:srgbClr val="160976"/>
            </a:gs>
            <a:gs pos="84000">
              <a:srgbClr val="010673"/>
            </a:gs>
            <a:gs pos="0">
              <a:srgbClr val="4F127F">
                <a:alpha val="90000"/>
              </a:srgbClr>
            </a:gs>
          </a:gsLst>
          <a:lin ang="8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6365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6CE4CD8-A6B2-4D1E-829F-B1C26588011E}" vid="{FB872EB2-6EEF-4B13-8609-6DDA282FF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EB2816AA858B4BB8FC25D50E8F5169" ma:contentTypeVersion="7" ma:contentTypeDescription="Create a new document." ma:contentTypeScope="" ma:versionID="ebc90462dc47bf607bb9d83e1a2b63ed">
  <xsd:schema xmlns:xsd="http://www.w3.org/2001/XMLSchema" xmlns:xs="http://www.w3.org/2001/XMLSchema" xmlns:p="http://schemas.microsoft.com/office/2006/metadata/properties" xmlns:ns2="8c4e2982-c7e1-4825-a48f-b958196613fb" xmlns:ns3="9a75e32c-c3d3-44c3-9418-c8fef3769fad" targetNamespace="http://schemas.microsoft.com/office/2006/metadata/properties" ma:root="true" ma:fieldsID="290eb49bb1e7bed67ea4eddc7be96c17" ns2:_="" ns3:_="">
    <xsd:import namespace="8c4e2982-c7e1-4825-a48f-b958196613fb"/>
    <xsd:import namespace="9a75e32c-c3d3-44c3-9418-c8fef3769f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e2982-c7e1-4825-a48f-b958196613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75e32c-c3d3-44c3-9418-c8fef3769f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a75e32c-c3d3-44c3-9418-c8fef3769fad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F8355C9-9BDF-45CA-B611-FE3C26CD1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4e2982-c7e1-4825-a48f-b958196613fb"/>
    <ds:schemaRef ds:uri="9a75e32c-c3d3-44c3-9418-c8fef3769f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AE24EE-BFF8-463D-9434-EFAEFB4C1A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EF7E62-4C1A-44FF-91D4-4D996145CDA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a75e32c-c3d3-44c3-9418-c8fef3769fad"/>
    <ds:schemaRef ds:uri="8c4e2982-c7e1-4825-a48f-b958196613f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service offering_for end users</Template>
  <TotalTime>18028</TotalTime>
  <Words>764</Words>
  <Application>Microsoft Office PowerPoint</Application>
  <PresentationFormat>Widescreen</PresentationFormat>
  <Paragraphs>93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iCiel Gotham Light</vt:lpstr>
      <vt:lpstr>Arial</vt:lpstr>
      <vt:lpstr>Calibri</vt:lpstr>
      <vt:lpstr>Segoe UI</vt:lpstr>
      <vt:lpstr>Segoe UI Black</vt:lpstr>
      <vt:lpstr>Segoe UI Light</vt:lpstr>
      <vt:lpstr>Times</vt:lpstr>
      <vt:lpstr>FPT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Ha (MCP.BMC)</dc:creator>
  <cp:lastModifiedBy>Le Huu Tri</cp:lastModifiedBy>
  <cp:revision>1347</cp:revision>
  <dcterms:created xsi:type="dcterms:W3CDTF">2018-09-05T02:31:34Z</dcterms:created>
  <dcterms:modified xsi:type="dcterms:W3CDTF">2021-02-03T10:01:04Z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0x0101004BEB2816AA858B4BB8FC25D50E8F5169</vt:lpwstr>
  </property>
  <property fmtid="{D5CDD505-2E9C-101B-9397-08002B2CF9AE}" pid="3" name="Order">
    <vt:r8>3000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